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4"/>
  </p:sldMasterIdLst>
  <p:notesMasterIdLst>
    <p:notesMasterId r:id="rId6"/>
  </p:notesMasterIdLst>
  <p:sldIdLst>
    <p:sldId id="256" r:id="rId5"/>
  </p:sldIdLst>
  <p:sldSz cx="43891200" cy="329184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0368">
          <p15:clr>
            <a:srgbClr val="A4A3A4"/>
          </p15:clr>
        </p15:guide>
        <p15:guide id="2" pos="11808">
          <p15:clr>
            <a:srgbClr val="A4A3A4"/>
          </p15:clr>
        </p15:guide>
        <p15:guide id="3" pos="13824">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8" roundtripDataSignature="AMtx7miT9DFL/kboffX882a9cKItOmPTgw=="/>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99FF"/>
    <a:srgbClr val="CC66FF"/>
    <a:srgbClr val="CC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8CC7C3D-EE20-4031-96FB-886F8FFCB49A}" v="1981" dt="2024-04-25T04:18:47.403"/>
    <p1510:client id="{2B00167D-7934-46AA-9301-9CA86DC9A862}" v="25" dt="2024-04-25T14:05:53.735"/>
    <p1510:client id="{2FCA4771-3AEC-4496-A363-20E32AA03E54}" v="3383" dt="2024-04-25T13:52:49.516"/>
    <p1510:client id="{85B3F040-920C-41C9-BFBF-0CAC4D4FE20D}" v="137" dt="2024-04-24T20:20:39.135"/>
    <p1510:client id="{A553E297-18E0-EA4D-B02B-16FD77BE3512}" v="463" dt="2024-04-24T15:58:04.560"/>
    <p1510:client id="{C83AAE73-2387-4603-8567-7B4C884BF7D6}" v="26" dt="2024-04-25T13:39:14.583"/>
    <p1510:client id="{DF72AF8E-874D-4DE9-AE09-1CDD65C85242}" v="664" dt="2024-04-24T20:30:15.601"/>
    <p1510:client id="{FE9E8947-34E9-4F6F-9233-D4EBDAB06B49}" v="9" dt="2024-04-25T04:20:13.744"/>
  </p1510:revLst>
</p1510:revInfo>
</file>

<file path=ppt/tableStyles.xml><?xml version="1.0" encoding="utf-8"?>
<a:tblStyleLst xmlns:a="http://schemas.openxmlformats.org/drawingml/2006/main" def="{2E1B8384-BD9B-4845-8369-8DC390344A65}">
  <a:tblStyle styleId="{2E1B8384-BD9B-4845-8369-8DC390344A65}"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10368"/>
        <p:guide pos="11808"/>
        <p:guide pos="13824"/>
      </p:guideLst>
    </p:cSldViewPr>
  </p:slideViewPr>
  <p:gridSpacing cx="76200" cy="76200"/>
</p:viewPr>
</file>

<file path=ppt/_rels/presentation.xml.rels><?xml version="1.0" encoding="UTF-8" standalone="yes"?>
<Relationships xmlns="http://schemas.openxmlformats.org/package/2006/relationships"><Relationship Id="rId8" Type="http://customschemas.google.com/relationships/presentationmetadata" Target="metadata"/><Relationship Id="rId13" Type="http://schemas.microsoft.com/office/2016/11/relationships/changesInfo" Target="changesInfos/changesInfo1.xml"/><Relationship Id="rId3" Type="http://schemas.openxmlformats.org/officeDocument/2006/relationships/customXml" Target="../customXml/item3.xml"/><Relationship Id="rId12" Type="http://schemas.openxmlformats.org/officeDocument/2006/relationships/tableStyles" Target="tableStyle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notesMaster" Target="notesMasters/notesMaster1.xml"/><Relationship Id="rId11" Type="http://schemas.openxmlformats.org/officeDocument/2006/relationships/theme" Target="theme/theme1.xml"/><Relationship Id="rId5" Type="http://schemas.openxmlformats.org/officeDocument/2006/relationships/slide" Target="slides/slide1.xml"/><Relationship Id="rId10"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presProps" Target="presProps.xml"/><Relationship Id="rId14"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edrano, Oscar" userId="S::medrano.oscar@tamu.edu::89a39631-1f1e-4af4-bb35-b2cec7973e18" providerId="AD" clId="Web-{50393EFA-8C77-4E0F-B296-07F051CB5DFF}"/>
    <pc:docChg chg="modSld">
      <pc:chgData name="Medrano, Oscar" userId="S::medrano.oscar@tamu.edu::89a39631-1f1e-4af4-bb35-b2cec7973e18" providerId="AD" clId="Web-{50393EFA-8C77-4E0F-B296-07F051CB5DFF}" dt="2024-04-24T00:32:11.309" v="590" actId="20577"/>
      <pc:docMkLst>
        <pc:docMk/>
      </pc:docMkLst>
      <pc:sldChg chg="modSp">
        <pc:chgData name="Medrano, Oscar" userId="S::medrano.oscar@tamu.edu::89a39631-1f1e-4af4-bb35-b2cec7973e18" providerId="AD" clId="Web-{50393EFA-8C77-4E0F-B296-07F051CB5DFF}" dt="2024-04-24T00:32:11.309" v="590" actId="20577"/>
        <pc:sldMkLst>
          <pc:docMk/>
          <pc:sldMk cId="0" sldId="256"/>
        </pc:sldMkLst>
        <pc:spChg chg="mod">
          <ac:chgData name="Medrano, Oscar" userId="S::medrano.oscar@tamu.edu::89a39631-1f1e-4af4-bb35-b2cec7973e18" providerId="AD" clId="Web-{50393EFA-8C77-4E0F-B296-07F051CB5DFF}" dt="2024-04-24T00:32:11.309" v="590" actId="20577"/>
          <ac:spMkLst>
            <pc:docMk/>
            <pc:sldMk cId="0" sldId="256"/>
            <ac:spMk id="70" creationId="{00000000-0000-0000-0000-000000000000}"/>
          </ac:spMkLst>
        </pc:spChg>
        <pc:picChg chg="ord">
          <ac:chgData name="Medrano, Oscar" userId="S::medrano.oscar@tamu.edu::89a39631-1f1e-4af4-bb35-b2cec7973e18" providerId="AD" clId="Web-{50393EFA-8C77-4E0F-B296-07F051CB5DFF}" dt="2024-04-24T00:31:52.293" v="586"/>
          <ac:picMkLst>
            <pc:docMk/>
            <pc:sldMk cId="0" sldId="256"/>
            <ac:picMk id="3" creationId="{72F70B36-2411-6181-0CEE-DEF0B0D7F3C6}"/>
          </ac:picMkLst>
        </pc:picChg>
      </pc:sldChg>
    </pc:docChg>
  </pc:docChgLst>
  <pc:docChgLst>
    <pc:chgData name="Medrano, Oscar" userId="S::medrano.oscar@tamu.edu::89a39631-1f1e-4af4-bb35-b2cec7973e18" providerId="AD" clId="Web-{2B00167D-7934-46AA-9301-9CA86DC9A862}"/>
    <pc:docChg chg="modSld">
      <pc:chgData name="Medrano, Oscar" userId="S::medrano.oscar@tamu.edu::89a39631-1f1e-4af4-bb35-b2cec7973e18" providerId="AD" clId="Web-{2B00167D-7934-46AA-9301-9CA86DC9A862}" dt="2024-04-25T14:05:52.267" v="3"/>
      <pc:docMkLst>
        <pc:docMk/>
      </pc:docMkLst>
      <pc:sldChg chg="modSp">
        <pc:chgData name="Medrano, Oscar" userId="S::medrano.oscar@tamu.edu::89a39631-1f1e-4af4-bb35-b2cec7973e18" providerId="AD" clId="Web-{2B00167D-7934-46AA-9301-9CA86DC9A862}" dt="2024-04-25T14:05:52.267" v="3"/>
        <pc:sldMkLst>
          <pc:docMk/>
          <pc:sldMk cId="0" sldId="256"/>
        </pc:sldMkLst>
        <pc:graphicFrameChg chg="mod modGraphic">
          <ac:chgData name="Medrano, Oscar" userId="S::medrano.oscar@tamu.edu::89a39631-1f1e-4af4-bb35-b2cec7973e18" providerId="AD" clId="Web-{2B00167D-7934-46AA-9301-9CA86DC9A862}" dt="2024-04-25T14:05:52.267" v="3"/>
          <ac:graphicFrameMkLst>
            <pc:docMk/>
            <pc:sldMk cId="0" sldId="256"/>
            <ac:graphicFrameMk id="82" creationId="{00000000-0000-0000-0000-000000000000}"/>
          </ac:graphicFrameMkLst>
        </pc:graphicFrameChg>
      </pc:sldChg>
    </pc:docChg>
  </pc:docChgLst>
  <pc:docChgLst>
    <pc:chgData name="Medrano, Oscar" userId="S::medrano.oscar@tamu.edu::89a39631-1f1e-4af4-bb35-b2cec7973e18" providerId="AD" clId="Web-{18CC7C3D-EE20-4031-96FB-886F8FFCB49A}"/>
    <pc:docChg chg="modSld">
      <pc:chgData name="Medrano, Oscar" userId="S::medrano.oscar@tamu.edu::89a39631-1f1e-4af4-bb35-b2cec7973e18" providerId="AD" clId="Web-{18CC7C3D-EE20-4031-96FB-886F8FFCB49A}" dt="2024-04-25T04:18:47.403" v="1031"/>
      <pc:docMkLst>
        <pc:docMk/>
      </pc:docMkLst>
      <pc:sldChg chg="addSp delSp modSp">
        <pc:chgData name="Medrano, Oscar" userId="S::medrano.oscar@tamu.edu::89a39631-1f1e-4af4-bb35-b2cec7973e18" providerId="AD" clId="Web-{18CC7C3D-EE20-4031-96FB-886F8FFCB49A}" dt="2024-04-25T04:18:47.403" v="1031"/>
        <pc:sldMkLst>
          <pc:docMk/>
          <pc:sldMk cId="0" sldId="256"/>
        </pc:sldMkLst>
        <pc:spChg chg="mod">
          <ac:chgData name="Medrano, Oscar" userId="S::medrano.oscar@tamu.edu::89a39631-1f1e-4af4-bb35-b2cec7973e18" providerId="AD" clId="Web-{18CC7C3D-EE20-4031-96FB-886F8FFCB49A}" dt="2024-04-24T20:47:25.341" v="1" actId="1076"/>
          <ac:spMkLst>
            <pc:docMk/>
            <pc:sldMk cId="0" sldId="256"/>
            <ac:spMk id="60" creationId="{00000000-0000-0000-0000-000000000000}"/>
          </ac:spMkLst>
        </pc:spChg>
        <pc:spChg chg="mod">
          <ac:chgData name="Medrano, Oscar" userId="S::medrano.oscar@tamu.edu::89a39631-1f1e-4af4-bb35-b2cec7973e18" providerId="AD" clId="Web-{18CC7C3D-EE20-4031-96FB-886F8FFCB49A}" dt="2024-04-24T21:22:26.055" v="1025" actId="1076"/>
          <ac:spMkLst>
            <pc:docMk/>
            <pc:sldMk cId="0" sldId="256"/>
            <ac:spMk id="73" creationId="{00000000-0000-0000-0000-000000000000}"/>
          </ac:spMkLst>
        </pc:spChg>
        <pc:spChg chg="add del mod">
          <ac:chgData name="Medrano, Oscar" userId="S::medrano.oscar@tamu.edu::89a39631-1f1e-4af4-bb35-b2cec7973e18" providerId="AD" clId="Web-{18CC7C3D-EE20-4031-96FB-886F8FFCB49A}" dt="2024-04-24T21:13:01.122" v="778"/>
          <ac:spMkLst>
            <pc:docMk/>
            <pc:sldMk cId="0" sldId="256"/>
            <ac:spMk id="84" creationId="{00000000-0000-0000-0000-000000000000}"/>
          </ac:spMkLst>
        </pc:spChg>
        <pc:picChg chg="add del mod">
          <ac:chgData name="Medrano, Oscar" userId="S::medrano.oscar@tamu.edu::89a39631-1f1e-4af4-bb35-b2cec7973e18" providerId="AD" clId="Web-{18CC7C3D-EE20-4031-96FB-886F8FFCB49A}" dt="2024-04-25T04:18:47.403" v="1031"/>
          <ac:picMkLst>
            <pc:docMk/>
            <pc:sldMk cId="0" sldId="256"/>
            <ac:picMk id="6" creationId="{2762301E-BD9E-7A1F-F6AA-20B1E5DA452E}"/>
          </ac:picMkLst>
        </pc:picChg>
      </pc:sldChg>
    </pc:docChg>
  </pc:docChgLst>
  <pc:docChgLst>
    <pc:chgData name="Medrano, Oscar" userId="S::medrano.oscar@tamu.edu::89a39631-1f1e-4af4-bb35-b2cec7973e18" providerId="AD" clId="Web-{7E790C29-1607-4BDE-BEEC-FC0E2A1EBC53}"/>
    <pc:docChg chg="modSld">
      <pc:chgData name="Medrano, Oscar" userId="S::medrano.oscar@tamu.edu::89a39631-1f1e-4af4-bb35-b2cec7973e18" providerId="AD" clId="Web-{7E790C29-1607-4BDE-BEEC-FC0E2A1EBC53}" dt="2024-04-18T14:22:29.237" v="8" actId="20577"/>
      <pc:docMkLst>
        <pc:docMk/>
      </pc:docMkLst>
      <pc:sldChg chg="modSp">
        <pc:chgData name="Medrano, Oscar" userId="S::medrano.oscar@tamu.edu::89a39631-1f1e-4af4-bb35-b2cec7973e18" providerId="AD" clId="Web-{7E790C29-1607-4BDE-BEEC-FC0E2A1EBC53}" dt="2024-04-18T14:22:29.237" v="8" actId="20577"/>
        <pc:sldMkLst>
          <pc:docMk/>
          <pc:sldMk cId="0" sldId="256"/>
        </pc:sldMkLst>
        <pc:spChg chg="mod">
          <ac:chgData name="Medrano, Oscar" userId="S::medrano.oscar@tamu.edu::89a39631-1f1e-4af4-bb35-b2cec7973e18" providerId="AD" clId="Web-{7E790C29-1607-4BDE-BEEC-FC0E2A1EBC53}" dt="2024-04-18T14:22:29.237" v="8" actId="20577"/>
          <ac:spMkLst>
            <pc:docMk/>
            <pc:sldMk cId="0" sldId="256"/>
            <ac:spMk id="70" creationId="{00000000-0000-0000-0000-000000000000}"/>
          </ac:spMkLst>
        </pc:spChg>
      </pc:sldChg>
    </pc:docChg>
  </pc:docChgLst>
  <pc:docChgLst>
    <pc:chgData name="Medrano, Oscar" userId="S::medrano.oscar@tamu.edu::89a39631-1f1e-4af4-bb35-b2cec7973e18" providerId="AD" clId="Web-{906AD1D9-49E7-4268-B797-975077351AE1}"/>
    <pc:docChg chg="modSld">
      <pc:chgData name="Medrano, Oscar" userId="S::medrano.oscar@tamu.edu::89a39631-1f1e-4af4-bb35-b2cec7973e18" providerId="AD" clId="Web-{906AD1D9-49E7-4268-B797-975077351AE1}" dt="2024-04-24T01:51:26.524" v="106"/>
      <pc:docMkLst>
        <pc:docMk/>
      </pc:docMkLst>
      <pc:sldChg chg="modNotes">
        <pc:chgData name="Medrano, Oscar" userId="S::medrano.oscar@tamu.edu::89a39631-1f1e-4af4-bb35-b2cec7973e18" providerId="AD" clId="Web-{906AD1D9-49E7-4268-B797-975077351AE1}" dt="2024-04-24T01:51:26.524" v="106"/>
        <pc:sldMkLst>
          <pc:docMk/>
          <pc:sldMk cId="0" sldId="256"/>
        </pc:sldMkLst>
      </pc:sldChg>
    </pc:docChg>
  </pc:docChgLst>
  <pc:docChgLst>
    <pc:chgData name="Joseph, Nick" userId="4c089a86-ddbf-4638-9f3d-4b118a20ad4d" providerId="ADAL" clId="{C83AAE73-2387-4603-8567-7B4C884BF7D6}"/>
    <pc:docChg chg="modSld">
      <pc:chgData name="Joseph, Nick" userId="4c089a86-ddbf-4638-9f3d-4b118a20ad4d" providerId="ADAL" clId="{C83AAE73-2387-4603-8567-7B4C884BF7D6}" dt="2024-04-25T13:39:14.583" v="25"/>
      <pc:docMkLst>
        <pc:docMk/>
      </pc:docMkLst>
      <pc:sldChg chg="modSp mod">
        <pc:chgData name="Joseph, Nick" userId="4c089a86-ddbf-4638-9f3d-4b118a20ad4d" providerId="ADAL" clId="{C83AAE73-2387-4603-8567-7B4C884BF7D6}" dt="2024-04-25T13:39:14.583" v="25"/>
        <pc:sldMkLst>
          <pc:docMk/>
          <pc:sldMk cId="0" sldId="256"/>
        </pc:sldMkLst>
        <pc:spChg chg="mod">
          <ac:chgData name="Joseph, Nick" userId="4c089a86-ddbf-4638-9f3d-4b118a20ad4d" providerId="ADAL" clId="{C83AAE73-2387-4603-8567-7B4C884BF7D6}" dt="2024-04-25T13:39:14.583" v="25"/>
          <ac:spMkLst>
            <pc:docMk/>
            <pc:sldMk cId="0" sldId="256"/>
            <ac:spMk id="74" creationId="{00000000-0000-0000-0000-000000000000}"/>
          </ac:spMkLst>
        </pc:spChg>
      </pc:sldChg>
    </pc:docChg>
  </pc:docChgLst>
  <pc:docChgLst>
    <pc:chgData name="Medrano, Oscar" userId="S::medrano.oscar@tamu.edu::89a39631-1f1e-4af4-bb35-b2cec7973e18" providerId="AD" clId="Web-{DF72AF8E-874D-4DE9-AE09-1CDD65C85242}"/>
    <pc:docChg chg="modSld">
      <pc:chgData name="Medrano, Oscar" userId="S::medrano.oscar@tamu.edu::89a39631-1f1e-4af4-bb35-b2cec7973e18" providerId="AD" clId="Web-{DF72AF8E-874D-4DE9-AE09-1CDD65C85242}" dt="2024-04-24T20:30:11.179" v="393" actId="20577"/>
      <pc:docMkLst>
        <pc:docMk/>
      </pc:docMkLst>
      <pc:sldChg chg="addSp delSp modSp modNotes">
        <pc:chgData name="Medrano, Oscar" userId="S::medrano.oscar@tamu.edu::89a39631-1f1e-4af4-bb35-b2cec7973e18" providerId="AD" clId="Web-{DF72AF8E-874D-4DE9-AE09-1CDD65C85242}" dt="2024-04-24T20:30:11.179" v="393" actId="20577"/>
        <pc:sldMkLst>
          <pc:docMk/>
          <pc:sldMk cId="0" sldId="256"/>
        </pc:sldMkLst>
        <pc:spChg chg="add del">
          <ac:chgData name="Medrano, Oscar" userId="S::medrano.oscar@tamu.edu::89a39631-1f1e-4af4-bb35-b2cec7973e18" providerId="AD" clId="Web-{DF72AF8E-874D-4DE9-AE09-1CDD65C85242}" dt="2024-04-24T20:11:47.256" v="272"/>
          <ac:spMkLst>
            <pc:docMk/>
            <pc:sldMk cId="0" sldId="256"/>
            <ac:spMk id="12" creationId="{7F095888-C88C-182F-8224-D70C2705F03C}"/>
          </ac:spMkLst>
        </pc:spChg>
        <pc:spChg chg="add mod">
          <ac:chgData name="Medrano, Oscar" userId="S::medrano.oscar@tamu.edu::89a39631-1f1e-4af4-bb35-b2cec7973e18" providerId="AD" clId="Web-{DF72AF8E-874D-4DE9-AE09-1CDD65C85242}" dt="2024-04-24T20:30:11.179" v="393" actId="20577"/>
          <ac:spMkLst>
            <pc:docMk/>
            <pc:sldMk cId="0" sldId="256"/>
            <ac:spMk id="15" creationId="{D2F8AE52-5384-9309-FDD3-1702F75C2261}"/>
          </ac:spMkLst>
        </pc:spChg>
        <pc:spChg chg="del">
          <ac:chgData name="Medrano, Oscar" userId="S::medrano.oscar@tamu.edu::89a39631-1f1e-4af4-bb35-b2cec7973e18" providerId="AD" clId="Web-{DF72AF8E-874D-4DE9-AE09-1CDD65C85242}" dt="2024-04-24T20:11:23.349" v="265"/>
          <ac:spMkLst>
            <pc:docMk/>
            <pc:sldMk cId="0" sldId="256"/>
            <ac:spMk id="67" creationId="{00000000-0000-0000-0000-000000000000}"/>
          </ac:spMkLst>
        </pc:spChg>
        <pc:spChg chg="mod">
          <ac:chgData name="Medrano, Oscar" userId="S::medrano.oscar@tamu.edu::89a39631-1f1e-4af4-bb35-b2cec7973e18" providerId="AD" clId="Web-{DF72AF8E-874D-4DE9-AE09-1CDD65C85242}" dt="2024-04-24T16:58:35.444" v="238" actId="20577"/>
          <ac:spMkLst>
            <pc:docMk/>
            <pc:sldMk cId="0" sldId="256"/>
            <ac:spMk id="74" creationId="{00000000-0000-0000-0000-000000000000}"/>
          </ac:spMkLst>
        </pc:spChg>
        <pc:spChg chg="mod">
          <ac:chgData name="Medrano, Oscar" userId="S::medrano.oscar@tamu.edu::89a39631-1f1e-4af4-bb35-b2cec7973e18" providerId="AD" clId="Web-{DF72AF8E-874D-4DE9-AE09-1CDD65C85242}" dt="2024-04-24T20:14:46.933" v="295" actId="1076"/>
          <ac:spMkLst>
            <pc:docMk/>
            <pc:sldMk cId="0" sldId="256"/>
            <ac:spMk id="75" creationId="{00000000-0000-0000-0000-000000000000}"/>
          </ac:spMkLst>
        </pc:spChg>
        <pc:spChg chg="mod">
          <ac:chgData name="Medrano, Oscar" userId="S::medrano.oscar@tamu.edu::89a39631-1f1e-4af4-bb35-b2cec7973e18" providerId="AD" clId="Web-{DF72AF8E-874D-4DE9-AE09-1CDD65C85242}" dt="2024-04-24T20:16:43.015" v="351" actId="20577"/>
          <ac:spMkLst>
            <pc:docMk/>
            <pc:sldMk cId="0" sldId="256"/>
            <ac:spMk id="76" creationId="{00000000-0000-0000-0000-000000000000}"/>
          </ac:spMkLst>
        </pc:spChg>
        <pc:spChg chg="del mod">
          <ac:chgData name="Medrano, Oscar" userId="S::medrano.oscar@tamu.edu::89a39631-1f1e-4af4-bb35-b2cec7973e18" providerId="AD" clId="Web-{DF72AF8E-874D-4DE9-AE09-1CDD65C85242}" dt="2024-04-24T20:11:19.614" v="264"/>
          <ac:spMkLst>
            <pc:docMk/>
            <pc:sldMk cId="0" sldId="256"/>
            <ac:spMk id="77" creationId="{00000000-0000-0000-0000-000000000000}"/>
          </ac:spMkLst>
        </pc:spChg>
        <pc:graphicFrameChg chg="del">
          <ac:chgData name="Medrano, Oscar" userId="S::medrano.oscar@tamu.edu::89a39631-1f1e-4af4-bb35-b2cec7973e18" providerId="AD" clId="Web-{DF72AF8E-874D-4DE9-AE09-1CDD65C85242}" dt="2024-04-24T20:11:26.849" v="266"/>
          <ac:graphicFrameMkLst>
            <pc:docMk/>
            <pc:sldMk cId="0" sldId="256"/>
            <ac:graphicFrameMk id="42" creationId="{00000000-0000-0000-0000-000000000000}"/>
          </ac:graphicFrameMkLst>
        </pc:graphicFrameChg>
        <pc:graphicFrameChg chg="del">
          <ac:chgData name="Medrano, Oscar" userId="S::medrano.oscar@tamu.edu::89a39631-1f1e-4af4-bb35-b2cec7973e18" providerId="AD" clId="Web-{DF72AF8E-874D-4DE9-AE09-1CDD65C85242}" dt="2024-04-24T20:10:27.269" v="254"/>
          <ac:graphicFrameMkLst>
            <pc:docMk/>
            <pc:sldMk cId="0" sldId="256"/>
            <ac:graphicFrameMk id="52" creationId="{00000000-0000-0000-0000-000000000000}"/>
          </ac:graphicFrameMkLst>
        </pc:graphicFrameChg>
        <pc:graphicFrameChg chg="del">
          <ac:chgData name="Medrano, Oscar" userId="S::medrano.oscar@tamu.edu::89a39631-1f1e-4af4-bb35-b2cec7973e18" providerId="AD" clId="Web-{DF72AF8E-874D-4DE9-AE09-1CDD65C85242}" dt="2024-04-24T20:08:36.235" v="246"/>
          <ac:graphicFrameMkLst>
            <pc:docMk/>
            <pc:sldMk cId="0" sldId="256"/>
            <ac:graphicFrameMk id="53" creationId="{00000000-0000-0000-0000-000000000000}"/>
          </ac:graphicFrameMkLst>
        </pc:graphicFrameChg>
        <pc:picChg chg="mod">
          <ac:chgData name="Medrano, Oscar" userId="S::medrano.oscar@tamu.edu::89a39631-1f1e-4af4-bb35-b2cec7973e18" providerId="AD" clId="Web-{DF72AF8E-874D-4DE9-AE09-1CDD65C85242}" dt="2024-04-24T20:15:22.215" v="302" actId="1076"/>
          <ac:picMkLst>
            <pc:docMk/>
            <pc:sldMk cId="0" sldId="256"/>
            <ac:picMk id="2" creationId="{5B072880-ABC4-B3EC-0113-9AAB35D1E78A}"/>
          </ac:picMkLst>
        </pc:picChg>
        <pc:picChg chg="mod">
          <ac:chgData name="Medrano, Oscar" userId="S::medrano.oscar@tamu.edu::89a39631-1f1e-4af4-bb35-b2cec7973e18" providerId="AD" clId="Web-{DF72AF8E-874D-4DE9-AE09-1CDD65C85242}" dt="2024-04-24T20:15:34.341" v="304" actId="1076"/>
          <ac:picMkLst>
            <pc:docMk/>
            <pc:sldMk cId="0" sldId="256"/>
            <ac:picMk id="4" creationId="{4219D639-EE0C-82A0-6191-811BB8B7457E}"/>
          </ac:picMkLst>
        </pc:picChg>
        <pc:picChg chg="add del mod">
          <ac:chgData name="Medrano, Oscar" userId="S::medrano.oscar@tamu.edu::89a39631-1f1e-4af4-bb35-b2cec7973e18" providerId="AD" clId="Web-{DF72AF8E-874D-4DE9-AE09-1CDD65C85242}" dt="2024-04-24T20:06:42.419" v="240"/>
          <ac:picMkLst>
            <pc:docMk/>
            <pc:sldMk cId="0" sldId="256"/>
            <ac:picMk id="6" creationId="{BB4011DA-95DB-9D09-2537-D2340F73BA07}"/>
          </ac:picMkLst>
        </pc:picChg>
        <pc:picChg chg="add mod">
          <ac:chgData name="Medrano, Oscar" userId="S::medrano.oscar@tamu.edu::89a39631-1f1e-4af4-bb35-b2cec7973e18" providerId="AD" clId="Web-{DF72AF8E-874D-4DE9-AE09-1CDD65C85242}" dt="2024-04-24T20:14:04.885" v="291" actId="1076"/>
          <ac:picMkLst>
            <pc:docMk/>
            <pc:sldMk cId="0" sldId="256"/>
            <ac:picMk id="10" creationId="{F6814290-37D7-8976-C5DC-32EBC5633457}"/>
          </ac:picMkLst>
        </pc:picChg>
        <pc:picChg chg="add mod">
          <ac:chgData name="Medrano, Oscar" userId="S::medrano.oscar@tamu.edu::89a39631-1f1e-4af4-bb35-b2cec7973e18" providerId="AD" clId="Web-{DF72AF8E-874D-4DE9-AE09-1CDD65C85242}" dt="2024-04-24T20:14:06.901" v="292" actId="1076"/>
          <ac:picMkLst>
            <pc:docMk/>
            <pc:sldMk cId="0" sldId="256"/>
            <ac:picMk id="11" creationId="{6EBA65A0-0A1D-CD2F-BA30-55B9A1A629BA}"/>
          </ac:picMkLst>
        </pc:picChg>
        <pc:picChg chg="add del">
          <ac:chgData name="Medrano, Oscar" userId="S::medrano.oscar@tamu.edu::89a39631-1f1e-4af4-bb35-b2cec7973e18" providerId="AD" clId="Web-{DF72AF8E-874D-4DE9-AE09-1CDD65C85242}" dt="2024-04-24T20:11:47.256" v="271"/>
          <ac:picMkLst>
            <pc:docMk/>
            <pc:sldMk cId="0" sldId="256"/>
            <ac:picMk id="13" creationId="{9DDD4E60-9CF4-7EC2-429A-D27E14D9BDB1}"/>
          </ac:picMkLst>
        </pc:picChg>
        <pc:picChg chg="add del">
          <ac:chgData name="Medrano, Oscar" userId="S::medrano.oscar@tamu.edu::89a39631-1f1e-4af4-bb35-b2cec7973e18" providerId="AD" clId="Web-{DF72AF8E-874D-4DE9-AE09-1CDD65C85242}" dt="2024-04-24T20:11:47.256" v="270"/>
          <ac:picMkLst>
            <pc:docMk/>
            <pc:sldMk cId="0" sldId="256"/>
            <ac:picMk id="14" creationId="{6D4B6718-9746-E2A2-154F-7E2DD0C943F4}"/>
          </ac:picMkLst>
        </pc:picChg>
        <pc:picChg chg="add del mod">
          <ac:chgData name="Medrano, Oscar" userId="S::medrano.oscar@tamu.edu::89a39631-1f1e-4af4-bb35-b2cec7973e18" providerId="AD" clId="Web-{DF72AF8E-874D-4DE9-AE09-1CDD65C85242}" dt="2024-04-24T20:17:13.203" v="352"/>
          <ac:picMkLst>
            <pc:docMk/>
            <pc:sldMk cId="0" sldId="256"/>
            <ac:picMk id="16" creationId="{BA852A1B-BD4B-6F1A-7646-1D5DEC7BFCA6}"/>
          </ac:picMkLst>
        </pc:picChg>
        <pc:picChg chg="add del mod">
          <ac:chgData name="Medrano, Oscar" userId="S::medrano.oscar@tamu.edu::89a39631-1f1e-4af4-bb35-b2cec7973e18" providerId="AD" clId="Web-{DF72AF8E-874D-4DE9-AE09-1CDD65C85242}" dt="2024-04-24T20:28:37.630" v="367"/>
          <ac:picMkLst>
            <pc:docMk/>
            <pc:sldMk cId="0" sldId="256"/>
            <ac:picMk id="17" creationId="{9118C65B-7E61-905B-E703-1F1B0F514794}"/>
          </ac:picMkLst>
        </pc:picChg>
        <pc:picChg chg="add del mod">
          <ac:chgData name="Medrano, Oscar" userId="S::medrano.oscar@tamu.edu::89a39631-1f1e-4af4-bb35-b2cec7973e18" providerId="AD" clId="Web-{DF72AF8E-874D-4DE9-AE09-1CDD65C85242}" dt="2024-04-24T20:17:23.547" v="356"/>
          <ac:picMkLst>
            <pc:docMk/>
            <pc:sldMk cId="0" sldId="256"/>
            <ac:picMk id="18" creationId="{985006ED-1E96-009E-FF16-33D04F5BF79C}"/>
          </ac:picMkLst>
        </pc:picChg>
        <pc:picChg chg="add mod">
          <ac:chgData name="Medrano, Oscar" userId="S::medrano.oscar@tamu.edu::89a39631-1f1e-4af4-bb35-b2cec7973e18" providerId="AD" clId="Web-{DF72AF8E-874D-4DE9-AE09-1CDD65C85242}" dt="2024-04-24T20:17:43.782" v="362" actId="1076"/>
          <ac:picMkLst>
            <pc:docMk/>
            <pc:sldMk cId="0" sldId="256"/>
            <ac:picMk id="19" creationId="{7ED72A95-0992-62A3-588D-277D375AA1F2}"/>
          </ac:picMkLst>
        </pc:picChg>
        <pc:picChg chg="add mod">
          <ac:chgData name="Medrano, Oscar" userId="S::medrano.oscar@tamu.edu::89a39631-1f1e-4af4-bb35-b2cec7973e18" providerId="AD" clId="Web-{DF72AF8E-874D-4DE9-AE09-1CDD65C85242}" dt="2024-04-24T20:28:41.848" v="368" actId="1076"/>
          <ac:picMkLst>
            <pc:docMk/>
            <pc:sldMk cId="0" sldId="256"/>
            <ac:picMk id="20" creationId="{695BB93F-536E-35A8-8B55-71DBCC014181}"/>
          </ac:picMkLst>
        </pc:picChg>
        <pc:picChg chg="del">
          <ac:chgData name="Medrano, Oscar" userId="S::medrano.oscar@tamu.edu::89a39631-1f1e-4af4-bb35-b2cec7973e18" providerId="AD" clId="Web-{DF72AF8E-874D-4DE9-AE09-1CDD65C85242}" dt="2024-04-24T20:09:00.642" v="249"/>
          <ac:picMkLst>
            <pc:docMk/>
            <pc:sldMk cId="0" sldId="256"/>
            <ac:picMk id="54" creationId="{00000000-0000-0000-0000-000000000000}"/>
          </ac:picMkLst>
        </pc:picChg>
        <pc:picChg chg="del">
          <ac:chgData name="Medrano, Oscar" userId="S::medrano.oscar@tamu.edu::89a39631-1f1e-4af4-bb35-b2cec7973e18" providerId="AD" clId="Web-{DF72AF8E-874D-4DE9-AE09-1CDD65C85242}" dt="2024-04-24T20:10:28.222" v="255"/>
          <ac:picMkLst>
            <pc:docMk/>
            <pc:sldMk cId="0" sldId="256"/>
            <ac:picMk id="55" creationId="{00000000-0000-0000-0000-000000000000}"/>
          </ac:picMkLst>
        </pc:picChg>
        <pc:cxnChg chg="mod">
          <ac:chgData name="Medrano, Oscar" userId="S::medrano.oscar@tamu.edu::89a39631-1f1e-4af4-bb35-b2cec7973e18" providerId="AD" clId="Web-{DF72AF8E-874D-4DE9-AE09-1CDD65C85242}" dt="2024-04-24T20:14:33.870" v="293" actId="1076"/>
          <ac:cxnSpMkLst>
            <pc:docMk/>
            <pc:sldMk cId="0" sldId="256"/>
            <ac:cxnSpMk id="57" creationId="{00000000-0000-0000-0000-000000000000}"/>
          </ac:cxnSpMkLst>
        </pc:cxnChg>
        <pc:cxnChg chg="mod">
          <ac:chgData name="Medrano, Oscar" userId="S::medrano.oscar@tamu.edu::89a39631-1f1e-4af4-bb35-b2cec7973e18" providerId="AD" clId="Web-{DF72AF8E-874D-4DE9-AE09-1CDD65C85242}" dt="2024-04-24T20:13:53.228" v="288" actId="1076"/>
          <ac:cxnSpMkLst>
            <pc:docMk/>
            <pc:sldMk cId="0" sldId="256"/>
            <ac:cxnSpMk id="58" creationId="{00000000-0000-0000-0000-000000000000}"/>
          </ac:cxnSpMkLst>
        </pc:cxnChg>
        <pc:cxnChg chg="del">
          <ac:chgData name="Medrano, Oscar" userId="S::medrano.oscar@tamu.edu::89a39631-1f1e-4af4-bb35-b2cec7973e18" providerId="AD" clId="Web-{DF72AF8E-874D-4DE9-AE09-1CDD65C85242}" dt="2024-04-24T20:10:49.832" v="260"/>
          <ac:cxnSpMkLst>
            <pc:docMk/>
            <pc:sldMk cId="0" sldId="256"/>
            <ac:cxnSpMk id="68" creationId="{00000000-0000-0000-0000-000000000000}"/>
          </ac:cxnSpMkLst>
        </pc:cxnChg>
      </pc:sldChg>
    </pc:docChg>
  </pc:docChgLst>
  <pc:docChgLst>
    <pc:chgData name="Smithson, Robin" userId="91051a48-f0d0-46b4-93c3-31c51451190e" providerId="ADAL" clId="{A553E297-18E0-EA4D-B02B-16FD77BE3512}"/>
    <pc:docChg chg="undo custSel modSld">
      <pc:chgData name="Smithson, Robin" userId="91051a48-f0d0-46b4-93c3-31c51451190e" providerId="ADAL" clId="{A553E297-18E0-EA4D-B02B-16FD77BE3512}" dt="2024-04-24T15:58:04.561" v="1185" actId="14100"/>
      <pc:docMkLst>
        <pc:docMk/>
      </pc:docMkLst>
      <pc:sldChg chg="addSp delSp modSp mod">
        <pc:chgData name="Smithson, Robin" userId="91051a48-f0d0-46b4-93c3-31c51451190e" providerId="ADAL" clId="{A553E297-18E0-EA4D-B02B-16FD77BE3512}" dt="2024-04-24T15:58:04.561" v="1185" actId="14100"/>
        <pc:sldMkLst>
          <pc:docMk/>
          <pc:sldMk cId="0" sldId="256"/>
        </pc:sldMkLst>
        <pc:spChg chg="add del mod">
          <ac:chgData name="Smithson, Robin" userId="91051a48-f0d0-46b4-93c3-31c51451190e" providerId="ADAL" clId="{A553E297-18E0-EA4D-B02B-16FD77BE3512}" dt="2024-04-24T14:19:50.787" v="969"/>
          <ac:spMkLst>
            <pc:docMk/>
            <pc:sldMk cId="0" sldId="256"/>
            <ac:spMk id="4" creationId="{E960EB53-4426-18C3-0CA2-D6F402C3222C}"/>
          </ac:spMkLst>
        </pc:spChg>
        <pc:spChg chg="add mod">
          <ac:chgData name="Smithson, Robin" userId="91051a48-f0d0-46b4-93c3-31c51451190e" providerId="ADAL" clId="{A553E297-18E0-EA4D-B02B-16FD77BE3512}" dt="2024-04-24T14:24:12.454" v="1025" actId="1076"/>
          <ac:spMkLst>
            <pc:docMk/>
            <pc:sldMk cId="0" sldId="256"/>
            <ac:spMk id="7" creationId="{56F63DF9-0160-1FEA-5CE6-8C35A47E284F}"/>
          </ac:spMkLst>
        </pc:spChg>
        <pc:spChg chg="mod">
          <ac:chgData name="Smithson, Robin" userId="91051a48-f0d0-46b4-93c3-31c51451190e" providerId="ADAL" clId="{A553E297-18E0-EA4D-B02B-16FD77BE3512}" dt="2024-04-11T14:04:10.887" v="121" actId="20577"/>
          <ac:spMkLst>
            <pc:docMk/>
            <pc:sldMk cId="0" sldId="256"/>
            <ac:spMk id="33" creationId="{00000000-0000-0000-0000-000000000000}"/>
          </ac:spMkLst>
        </pc:spChg>
        <pc:spChg chg="del">
          <ac:chgData name="Smithson, Robin" userId="91051a48-f0d0-46b4-93c3-31c51451190e" providerId="ADAL" clId="{A553E297-18E0-EA4D-B02B-16FD77BE3512}" dt="2024-04-24T15:55:12.272" v="1123" actId="21"/>
          <ac:spMkLst>
            <pc:docMk/>
            <pc:sldMk cId="0" sldId="256"/>
            <ac:spMk id="37" creationId="{00000000-0000-0000-0000-000000000000}"/>
          </ac:spMkLst>
        </pc:spChg>
        <pc:spChg chg="del">
          <ac:chgData name="Smithson, Robin" userId="91051a48-f0d0-46b4-93c3-31c51451190e" providerId="ADAL" clId="{A553E297-18E0-EA4D-B02B-16FD77BE3512}" dt="2024-04-24T15:55:14.002" v="1124" actId="21"/>
          <ac:spMkLst>
            <pc:docMk/>
            <pc:sldMk cId="0" sldId="256"/>
            <ac:spMk id="41" creationId="{00000000-0000-0000-0000-000000000000}"/>
          </ac:spMkLst>
        </pc:spChg>
        <pc:spChg chg="del">
          <ac:chgData name="Smithson, Robin" userId="91051a48-f0d0-46b4-93c3-31c51451190e" providerId="ADAL" clId="{A553E297-18E0-EA4D-B02B-16FD77BE3512}" dt="2024-04-24T14:32:50.925" v="1057" actId="21"/>
          <ac:spMkLst>
            <pc:docMk/>
            <pc:sldMk cId="0" sldId="256"/>
            <ac:spMk id="62" creationId="{00000000-0000-0000-0000-000000000000}"/>
          </ac:spMkLst>
        </pc:spChg>
        <pc:spChg chg="del">
          <ac:chgData name="Smithson, Robin" userId="91051a48-f0d0-46b4-93c3-31c51451190e" providerId="ADAL" clId="{A553E297-18E0-EA4D-B02B-16FD77BE3512}" dt="2024-04-24T14:32:50.925" v="1057" actId="21"/>
          <ac:spMkLst>
            <pc:docMk/>
            <pc:sldMk cId="0" sldId="256"/>
            <ac:spMk id="63" creationId="{00000000-0000-0000-0000-000000000000}"/>
          </ac:spMkLst>
        </pc:spChg>
        <pc:spChg chg="del">
          <ac:chgData name="Smithson, Robin" userId="91051a48-f0d0-46b4-93c3-31c51451190e" providerId="ADAL" clId="{A553E297-18E0-EA4D-B02B-16FD77BE3512}" dt="2024-04-24T14:32:50.925" v="1057" actId="21"/>
          <ac:spMkLst>
            <pc:docMk/>
            <pc:sldMk cId="0" sldId="256"/>
            <ac:spMk id="64" creationId="{00000000-0000-0000-0000-000000000000}"/>
          </ac:spMkLst>
        </pc:spChg>
        <pc:spChg chg="del">
          <ac:chgData name="Smithson, Robin" userId="91051a48-f0d0-46b4-93c3-31c51451190e" providerId="ADAL" clId="{A553E297-18E0-EA4D-B02B-16FD77BE3512}" dt="2024-04-24T14:32:50.925" v="1057" actId="21"/>
          <ac:spMkLst>
            <pc:docMk/>
            <pc:sldMk cId="0" sldId="256"/>
            <ac:spMk id="66" creationId="{00000000-0000-0000-0000-000000000000}"/>
          </ac:spMkLst>
        </pc:spChg>
        <pc:spChg chg="mod">
          <ac:chgData name="Smithson, Robin" userId="91051a48-f0d0-46b4-93c3-31c51451190e" providerId="ADAL" clId="{A553E297-18E0-EA4D-B02B-16FD77BE3512}" dt="2024-04-24T14:30:04.640" v="1055" actId="20577"/>
          <ac:spMkLst>
            <pc:docMk/>
            <pc:sldMk cId="0" sldId="256"/>
            <ac:spMk id="69" creationId="{00000000-0000-0000-0000-000000000000}"/>
          </ac:spMkLst>
        </pc:spChg>
        <pc:spChg chg="mod">
          <ac:chgData name="Smithson, Robin" userId="91051a48-f0d0-46b4-93c3-31c51451190e" providerId="ADAL" clId="{A553E297-18E0-EA4D-B02B-16FD77BE3512}" dt="2024-04-11T14:16:35.847" v="716" actId="20577"/>
          <ac:spMkLst>
            <pc:docMk/>
            <pc:sldMk cId="0" sldId="256"/>
            <ac:spMk id="70" creationId="{00000000-0000-0000-0000-000000000000}"/>
          </ac:spMkLst>
        </pc:spChg>
        <pc:spChg chg="mod">
          <ac:chgData name="Smithson, Robin" userId="91051a48-f0d0-46b4-93c3-31c51451190e" providerId="ADAL" clId="{A553E297-18E0-EA4D-B02B-16FD77BE3512}" dt="2024-04-24T15:58:04.561" v="1185" actId="14100"/>
          <ac:spMkLst>
            <pc:docMk/>
            <pc:sldMk cId="0" sldId="256"/>
            <ac:spMk id="71" creationId="{00000000-0000-0000-0000-000000000000}"/>
          </ac:spMkLst>
        </pc:spChg>
        <pc:spChg chg="mod">
          <ac:chgData name="Smithson, Robin" userId="91051a48-f0d0-46b4-93c3-31c51451190e" providerId="ADAL" clId="{A553E297-18E0-EA4D-B02B-16FD77BE3512}" dt="2024-04-24T14:16:40.101" v="959" actId="20577"/>
          <ac:spMkLst>
            <pc:docMk/>
            <pc:sldMk cId="0" sldId="256"/>
            <ac:spMk id="72" creationId="{00000000-0000-0000-0000-000000000000}"/>
          </ac:spMkLst>
        </pc:spChg>
        <pc:spChg chg="mod">
          <ac:chgData name="Smithson, Robin" userId="91051a48-f0d0-46b4-93c3-31c51451190e" providerId="ADAL" clId="{A553E297-18E0-EA4D-B02B-16FD77BE3512}" dt="2024-04-24T15:55:27.559" v="1170" actId="20577"/>
          <ac:spMkLst>
            <pc:docMk/>
            <pc:sldMk cId="0" sldId="256"/>
            <ac:spMk id="75" creationId="{00000000-0000-0000-0000-000000000000}"/>
          </ac:spMkLst>
        </pc:spChg>
        <pc:spChg chg="mod">
          <ac:chgData name="Smithson, Robin" userId="91051a48-f0d0-46b4-93c3-31c51451190e" providerId="ADAL" clId="{A553E297-18E0-EA4D-B02B-16FD77BE3512}" dt="2024-04-24T14:34:28.213" v="1121" actId="20577"/>
          <ac:spMkLst>
            <pc:docMk/>
            <pc:sldMk cId="0" sldId="256"/>
            <ac:spMk id="78" creationId="{00000000-0000-0000-0000-000000000000}"/>
          </ac:spMkLst>
        </pc:spChg>
        <pc:spChg chg="del">
          <ac:chgData name="Smithson, Robin" userId="91051a48-f0d0-46b4-93c3-31c51451190e" providerId="ADAL" clId="{A553E297-18E0-EA4D-B02B-16FD77BE3512}" dt="2024-04-11T14:04:19.536" v="122" actId="21"/>
          <ac:spMkLst>
            <pc:docMk/>
            <pc:sldMk cId="0" sldId="256"/>
            <ac:spMk id="80" creationId="{00000000-0000-0000-0000-000000000000}"/>
          </ac:spMkLst>
        </pc:spChg>
        <pc:spChg chg="del">
          <ac:chgData name="Smithson, Robin" userId="91051a48-f0d0-46b4-93c3-31c51451190e" providerId="ADAL" clId="{A553E297-18E0-EA4D-B02B-16FD77BE3512}" dt="2024-04-11T14:06:31.256" v="129" actId="21"/>
          <ac:spMkLst>
            <pc:docMk/>
            <pc:sldMk cId="0" sldId="256"/>
            <ac:spMk id="81" creationId="{00000000-0000-0000-0000-000000000000}"/>
          </ac:spMkLst>
        </pc:spChg>
        <pc:spChg chg="del">
          <ac:chgData name="Smithson, Robin" userId="91051a48-f0d0-46b4-93c3-31c51451190e" providerId="ADAL" clId="{A553E297-18E0-EA4D-B02B-16FD77BE3512}" dt="2024-04-11T14:04:33.163" v="123" actId="21"/>
          <ac:spMkLst>
            <pc:docMk/>
            <pc:sldMk cId="0" sldId="256"/>
            <ac:spMk id="85" creationId="{00000000-0000-0000-0000-000000000000}"/>
          </ac:spMkLst>
        </pc:spChg>
        <pc:spChg chg="mod">
          <ac:chgData name="Smithson, Robin" userId="91051a48-f0d0-46b4-93c3-31c51451190e" providerId="ADAL" clId="{A553E297-18E0-EA4D-B02B-16FD77BE3512}" dt="2024-04-17T15:13:44.830" v="722" actId="20577"/>
          <ac:spMkLst>
            <pc:docMk/>
            <pc:sldMk cId="0" sldId="256"/>
            <ac:spMk id="86" creationId="{00000000-0000-0000-0000-000000000000}"/>
          </ac:spMkLst>
        </pc:spChg>
        <pc:grpChg chg="del">
          <ac:chgData name="Smithson, Robin" userId="91051a48-f0d0-46b4-93c3-31c51451190e" providerId="ADAL" clId="{A553E297-18E0-EA4D-B02B-16FD77BE3512}" dt="2024-04-24T14:32:46.651" v="1056" actId="21"/>
          <ac:grpSpMkLst>
            <pc:docMk/>
            <pc:sldMk cId="0" sldId="256"/>
            <ac:grpSpMk id="44" creationId="{00000000-0000-0000-0000-000000000000}"/>
          </ac:grpSpMkLst>
        </pc:grpChg>
        <pc:graphicFrameChg chg="add mod modGraphic">
          <ac:chgData name="Smithson, Robin" userId="91051a48-f0d0-46b4-93c3-31c51451190e" providerId="ADAL" clId="{A553E297-18E0-EA4D-B02B-16FD77BE3512}" dt="2024-04-24T14:25:48.734" v="1027" actId="14734"/>
          <ac:graphicFrameMkLst>
            <pc:docMk/>
            <pc:sldMk cId="0" sldId="256"/>
            <ac:graphicFrameMk id="8" creationId="{9D25A35B-3993-D89C-C531-48C615A7DE9E}"/>
          </ac:graphicFrameMkLst>
        </pc:graphicFrameChg>
        <pc:graphicFrameChg chg="del">
          <ac:chgData name="Smithson, Robin" userId="91051a48-f0d0-46b4-93c3-31c51451190e" providerId="ADAL" clId="{A553E297-18E0-EA4D-B02B-16FD77BE3512}" dt="2024-04-24T14:19:13.733" v="960" actId="21"/>
          <ac:graphicFrameMkLst>
            <pc:docMk/>
            <pc:sldMk cId="0" sldId="256"/>
            <ac:graphicFrameMk id="35" creationId="{00000000-0000-0000-0000-000000000000}"/>
          </ac:graphicFrameMkLst>
        </pc:graphicFrameChg>
        <pc:graphicFrameChg chg="del">
          <ac:chgData name="Smithson, Robin" userId="91051a48-f0d0-46b4-93c3-31c51451190e" providerId="ADAL" clId="{A553E297-18E0-EA4D-B02B-16FD77BE3512}" dt="2024-04-24T15:55:10.594" v="1122" actId="21"/>
          <ac:graphicFrameMkLst>
            <pc:docMk/>
            <pc:sldMk cId="0" sldId="256"/>
            <ac:graphicFrameMk id="36" creationId="{00000000-0000-0000-0000-000000000000}"/>
          </ac:graphicFrameMkLst>
        </pc:graphicFrameChg>
        <pc:picChg chg="add mod">
          <ac:chgData name="Smithson, Robin" userId="91051a48-f0d0-46b4-93c3-31c51451190e" providerId="ADAL" clId="{A553E297-18E0-EA4D-B02B-16FD77BE3512}" dt="2024-04-24T15:57:39.927" v="1182" actId="14100"/>
          <ac:picMkLst>
            <pc:docMk/>
            <pc:sldMk cId="0" sldId="256"/>
            <ac:picMk id="2" creationId="{5B072880-ABC4-B3EC-0113-9AAB35D1E78A}"/>
          </ac:picMkLst>
        </pc:picChg>
        <pc:picChg chg="add del mod">
          <ac:chgData name="Smithson, Robin" userId="91051a48-f0d0-46b4-93c3-31c51451190e" providerId="ADAL" clId="{A553E297-18E0-EA4D-B02B-16FD77BE3512}" dt="2024-04-24T14:19:33.513" v="965" actId="478"/>
          <ac:picMkLst>
            <pc:docMk/>
            <pc:sldMk cId="0" sldId="256"/>
            <ac:picMk id="2" creationId="{C9A551D7-AF47-0D4B-DF37-A2FE24F28AF2}"/>
          </ac:picMkLst>
        </pc:picChg>
        <pc:picChg chg="add mod">
          <ac:chgData name="Smithson, Robin" userId="91051a48-f0d0-46b4-93c3-31c51451190e" providerId="ADAL" clId="{A553E297-18E0-EA4D-B02B-16FD77BE3512}" dt="2024-04-24T15:57:37.345" v="1181" actId="14100"/>
          <ac:picMkLst>
            <pc:docMk/>
            <pc:sldMk cId="0" sldId="256"/>
            <ac:picMk id="4" creationId="{4219D639-EE0C-82A0-6191-811BB8B7457E}"/>
          </ac:picMkLst>
        </pc:picChg>
        <pc:picChg chg="add mod">
          <ac:chgData name="Smithson, Robin" userId="91051a48-f0d0-46b4-93c3-31c51451190e" providerId="ADAL" clId="{A553E297-18E0-EA4D-B02B-16FD77BE3512}" dt="2024-04-24T14:22:05.186" v="1015" actId="1076"/>
          <ac:picMkLst>
            <pc:docMk/>
            <pc:sldMk cId="0" sldId="256"/>
            <ac:picMk id="5" creationId="{53663200-A869-8351-2C08-73B7D398D6FA}"/>
          </ac:picMkLst>
        </pc:picChg>
        <pc:picChg chg="add mod">
          <ac:chgData name="Smithson, Robin" userId="91051a48-f0d0-46b4-93c3-31c51451190e" providerId="ADAL" clId="{A553E297-18E0-EA4D-B02B-16FD77BE3512}" dt="2024-04-24T14:33:18.809" v="1061" actId="1076"/>
          <ac:picMkLst>
            <pc:docMk/>
            <pc:sldMk cId="0" sldId="256"/>
            <ac:picMk id="9" creationId="{CBE13369-BD55-F4B3-A87A-AB7ABC2112C1}"/>
          </ac:picMkLst>
        </pc:picChg>
        <pc:picChg chg="del">
          <ac:chgData name="Smithson, Robin" userId="91051a48-f0d0-46b4-93c3-31c51451190e" providerId="ADAL" clId="{A553E297-18E0-EA4D-B02B-16FD77BE3512}" dt="2024-04-24T15:58:00.162" v="1184" actId="21"/>
          <ac:picMkLst>
            <pc:docMk/>
            <pc:sldMk cId="0" sldId="256"/>
            <ac:picMk id="51" creationId="{00000000-0000-0000-0000-000000000000}"/>
          </ac:picMkLst>
        </pc:picChg>
        <pc:picChg chg="add">
          <ac:chgData name="Smithson, Robin" userId="91051a48-f0d0-46b4-93c3-31c51451190e" providerId="ADAL" clId="{A553E297-18E0-EA4D-B02B-16FD77BE3512}" dt="2024-04-11T14:05:12.952" v="124"/>
          <ac:picMkLst>
            <pc:docMk/>
            <pc:sldMk cId="0" sldId="256"/>
            <ac:picMk id="1026" creationId="{B0A90501-E7C0-6A23-1D42-1B6C442C5FD1}"/>
          </ac:picMkLst>
        </pc:picChg>
        <pc:picChg chg="add del mod">
          <ac:chgData name="Smithson, Robin" userId="91051a48-f0d0-46b4-93c3-31c51451190e" providerId="ADAL" clId="{A553E297-18E0-EA4D-B02B-16FD77BE3512}" dt="2024-04-11T14:06:36.326" v="131" actId="478"/>
          <ac:picMkLst>
            <pc:docMk/>
            <pc:sldMk cId="0" sldId="256"/>
            <ac:picMk id="1028" creationId="{51C0F7E1-9ED4-4E65-6625-EA8826DD4317}"/>
          </ac:picMkLst>
        </pc:picChg>
        <pc:picChg chg="add mod">
          <ac:chgData name="Smithson, Robin" userId="91051a48-f0d0-46b4-93c3-31c51451190e" providerId="ADAL" clId="{A553E297-18E0-EA4D-B02B-16FD77BE3512}" dt="2024-04-11T14:08:42.749" v="140" actId="14100"/>
          <ac:picMkLst>
            <pc:docMk/>
            <pc:sldMk cId="0" sldId="256"/>
            <ac:picMk id="1030" creationId="{E58D6094-3147-0ABA-D670-93D407EB6F64}"/>
          </ac:picMkLst>
        </pc:picChg>
        <pc:cxnChg chg="mod">
          <ac:chgData name="Smithson, Robin" userId="91051a48-f0d0-46b4-93c3-31c51451190e" providerId="ADAL" clId="{A553E297-18E0-EA4D-B02B-16FD77BE3512}" dt="2024-04-11T14:13:57.037" v="491" actId="1076"/>
          <ac:cxnSpMkLst>
            <pc:docMk/>
            <pc:sldMk cId="0" sldId="256"/>
            <ac:cxnSpMk id="56" creationId="{00000000-0000-0000-0000-000000000000}"/>
          </ac:cxnSpMkLst>
        </pc:cxnChg>
      </pc:sldChg>
    </pc:docChg>
  </pc:docChgLst>
  <pc:docChgLst>
    <pc:chgData name="Smithson, Robin" userId="S::robin.smithson@tamu.edu::91051a48-f0d0-46b4-93c3-31c51451190e" providerId="AD" clId="Web-{85B3F040-920C-41C9-BFBF-0CAC4D4FE20D}"/>
    <pc:docChg chg="modSld">
      <pc:chgData name="Smithson, Robin" userId="S::robin.smithson@tamu.edu::91051a48-f0d0-46b4-93c3-31c51451190e" providerId="AD" clId="Web-{85B3F040-920C-41C9-BFBF-0CAC4D4FE20D}" dt="2024-04-24T20:20:39.135" v="90" actId="20577"/>
      <pc:docMkLst>
        <pc:docMk/>
      </pc:docMkLst>
      <pc:sldChg chg="modSp">
        <pc:chgData name="Smithson, Robin" userId="S::robin.smithson@tamu.edu::91051a48-f0d0-46b4-93c3-31c51451190e" providerId="AD" clId="Web-{85B3F040-920C-41C9-BFBF-0CAC4D4FE20D}" dt="2024-04-24T20:20:39.135" v="90" actId="20577"/>
        <pc:sldMkLst>
          <pc:docMk/>
          <pc:sldMk cId="0" sldId="256"/>
        </pc:sldMkLst>
        <pc:spChg chg="mod">
          <ac:chgData name="Smithson, Robin" userId="S::robin.smithson@tamu.edu::91051a48-f0d0-46b4-93c3-31c51451190e" providerId="AD" clId="Web-{85B3F040-920C-41C9-BFBF-0CAC4D4FE20D}" dt="2024-04-24T20:20:39.135" v="90" actId="20577"/>
          <ac:spMkLst>
            <pc:docMk/>
            <pc:sldMk cId="0" sldId="256"/>
            <ac:spMk id="74" creationId="{00000000-0000-0000-0000-000000000000}"/>
          </ac:spMkLst>
        </pc:spChg>
        <pc:cxnChg chg="mod">
          <ac:chgData name="Smithson, Robin" userId="S::robin.smithson@tamu.edu::91051a48-f0d0-46b4-93c3-31c51451190e" providerId="AD" clId="Web-{85B3F040-920C-41C9-BFBF-0CAC4D4FE20D}" dt="2024-04-24T20:20:22.088" v="85" actId="1076"/>
          <ac:cxnSpMkLst>
            <pc:docMk/>
            <pc:sldMk cId="0" sldId="256"/>
            <ac:cxnSpMk id="61" creationId="{00000000-0000-0000-0000-000000000000}"/>
          </ac:cxnSpMkLst>
        </pc:cxnChg>
      </pc:sldChg>
    </pc:docChg>
  </pc:docChgLst>
  <pc:docChgLst>
    <pc:chgData name="Bracho, Leandro" userId="57a659fa-865b-442e-add0-d8bfee03b981" providerId="ADAL" clId="{FAC81F08-E86E-4ECF-B828-140FDB598FA4}"/>
    <pc:docChg chg="undo redo custSel modSld">
      <pc:chgData name="Bracho, Leandro" userId="57a659fa-865b-442e-add0-d8bfee03b981" providerId="ADAL" clId="{FAC81F08-E86E-4ECF-B828-140FDB598FA4}" dt="2024-04-25T02:23:00.135" v="2394" actId="20577"/>
      <pc:docMkLst>
        <pc:docMk/>
      </pc:docMkLst>
      <pc:sldChg chg="delSp modSp mod">
        <pc:chgData name="Bracho, Leandro" userId="57a659fa-865b-442e-add0-d8bfee03b981" providerId="ADAL" clId="{FAC81F08-E86E-4ECF-B828-140FDB598FA4}" dt="2024-04-25T02:23:00.135" v="2394" actId="20577"/>
        <pc:sldMkLst>
          <pc:docMk/>
          <pc:sldMk cId="0" sldId="256"/>
        </pc:sldMkLst>
        <pc:spChg chg="mod">
          <ac:chgData name="Bracho, Leandro" userId="57a659fa-865b-442e-add0-d8bfee03b981" providerId="ADAL" clId="{FAC81F08-E86E-4ECF-B828-140FDB598FA4}" dt="2024-04-25T00:31:41.535" v="818" actId="1076"/>
          <ac:spMkLst>
            <pc:docMk/>
            <pc:sldMk cId="0" sldId="256"/>
            <ac:spMk id="7" creationId="{56F63DF9-0160-1FEA-5CE6-8C35A47E284F}"/>
          </ac:spMkLst>
        </pc:spChg>
        <pc:spChg chg="mod">
          <ac:chgData name="Bracho, Leandro" userId="57a659fa-865b-442e-add0-d8bfee03b981" providerId="ADAL" clId="{FAC81F08-E86E-4ECF-B828-140FDB598FA4}" dt="2024-04-25T02:18:02.988" v="2385" actId="20577"/>
          <ac:spMkLst>
            <pc:docMk/>
            <pc:sldMk cId="0" sldId="256"/>
            <ac:spMk id="15" creationId="{D2F8AE52-5384-9309-FDD3-1702F75C2261}"/>
          </ac:spMkLst>
        </pc:spChg>
        <pc:spChg chg="del mod">
          <ac:chgData name="Bracho, Leandro" userId="57a659fa-865b-442e-add0-d8bfee03b981" providerId="ADAL" clId="{FAC81F08-E86E-4ECF-B828-140FDB598FA4}" dt="2024-04-25T01:56:15.460" v="1984" actId="478"/>
          <ac:spMkLst>
            <pc:docMk/>
            <pc:sldMk cId="0" sldId="256"/>
            <ac:spMk id="60" creationId="{00000000-0000-0000-0000-000000000000}"/>
          </ac:spMkLst>
        </pc:spChg>
        <pc:spChg chg="mod">
          <ac:chgData name="Bracho, Leandro" userId="57a659fa-865b-442e-add0-d8bfee03b981" providerId="ADAL" clId="{FAC81F08-E86E-4ECF-B828-140FDB598FA4}" dt="2024-04-22T20:54:33.818" v="437" actId="1076"/>
          <ac:spMkLst>
            <pc:docMk/>
            <pc:sldMk cId="0" sldId="256"/>
            <ac:spMk id="65" creationId="{00000000-0000-0000-0000-000000000000}"/>
          </ac:spMkLst>
        </pc:spChg>
        <pc:spChg chg="mod">
          <ac:chgData name="Bracho, Leandro" userId="57a659fa-865b-442e-add0-d8bfee03b981" providerId="ADAL" clId="{FAC81F08-E86E-4ECF-B828-140FDB598FA4}" dt="2024-04-22T20:24:02.189" v="36" actId="948"/>
          <ac:spMkLst>
            <pc:docMk/>
            <pc:sldMk cId="0" sldId="256"/>
            <ac:spMk id="69" creationId="{00000000-0000-0000-0000-000000000000}"/>
          </ac:spMkLst>
        </pc:spChg>
        <pc:spChg chg="mod">
          <ac:chgData name="Bracho, Leandro" userId="57a659fa-865b-442e-add0-d8bfee03b981" providerId="ADAL" clId="{FAC81F08-E86E-4ECF-B828-140FDB598FA4}" dt="2024-04-25T02:23:00.135" v="2394" actId="20577"/>
          <ac:spMkLst>
            <pc:docMk/>
            <pc:sldMk cId="0" sldId="256"/>
            <ac:spMk id="70" creationId="{00000000-0000-0000-0000-000000000000}"/>
          </ac:spMkLst>
        </pc:spChg>
        <pc:spChg chg="mod">
          <ac:chgData name="Bracho, Leandro" userId="57a659fa-865b-442e-add0-d8bfee03b981" providerId="ADAL" clId="{FAC81F08-E86E-4ECF-B828-140FDB598FA4}" dt="2024-04-25T02:17:14.302" v="2382" actId="20577"/>
          <ac:spMkLst>
            <pc:docMk/>
            <pc:sldMk cId="0" sldId="256"/>
            <ac:spMk id="72" creationId="{00000000-0000-0000-0000-000000000000}"/>
          </ac:spMkLst>
        </pc:spChg>
        <pc:spChg chg="mod">
          <ac:chgData name="Bracho, Leandro" userId="57a659fa-865b-442e-add0-d8bfee03b981" providerId="ADAL" clId="{FAC81F08-E86E-4ECF-B828-140FDB598FA4}" dt="2024-04-25T01:04:30.324" v="1870" actId="20577"/>
          <ac:spMkLst>
            <pc:docMk/>
            <pc:sldMk cId="0" sldId="256"/>
            <ac:spMk id="73" creationId="{00000000-0000-0000-0000-000000000000}"/>
          </ac:spMkLst>
        </pc:spChg>
        <pc:spChg chg="mod">
          <ac:chgData name="Bracho, Leandro" userId="57a659fa-865b-442e-add0-d8bfee03b981" providerId="ADAL" clId="{FAC81F08-E86E-4ECF-B828-140FDB598FA4}" dt="2024-04-25T02:18:53.141" v="2389" actId="20577"/>
          <ac:spMkLst>
            <pc:docMk/>
            <pc:sldMk cId="0" sldId="256"/>
            <ac:spMk id="74" creationId="{00000000-0000-0000-0000-000000000000}"/>
          </ac:spMkLst>
        </pc:spChg>
        <pc:spChg chg="mod">
          <ac:chgData name="Bracho, Leandro" userId="57a659fa-865b-442e-add0-d8bfee03b981" providerId="ADAL" clId="{FAC81F08-E86E-4ECF-B828-140FDB598FA4}" dt="2024-04-25T01:56:24.958" v="1985" actId="1076"/>
          <ac:spMkLst>
            <pc:docMk/>
            <pc:sldMk cId="0" sldId="256"/>
            <ac:spMk id="78" creationId="{00000000-0000-0000-0000-000000000000}"/>
          </ac:spMkLst>
        </pc:spChg>
        <pc:spChg chg="mod">
          <ac:chgData name="Bracho, Leandro" userId="57a659fa-865b-442e-add0-d8bfee03b981" providerId="ADAL" clId="{FAC81F08-E86E-4ECF-B828-140FDB598FA4}" dt="2024-04-22T20:23:11.407" v="35" actId="20577"/>
          <ac:spMkLst>
            <pc:docMk/>
            <pc:sldMk cId="0" sldId="256"/>
            <ac:spMk id="79" creationId="{00000000-0000-0000-0000-000000000000}"/>
          </ac:spMkLst>
        </pc:spChg>
        <pc:spChg chg="mod">
          <ac:chgData name="Bracho, Leandro" userId="57a659fa-865b-442e-add0-d8bfee03b981" providerId="ADAL" clId="{FAC81F08-E86E-4ECF-B828-140FDB598FA4}" dt="2024-04-22T20:06:31.082" v="1" actId="1076"/>
          <ac:spMkLst>
            <pc:docMk/>
            <pc:sldMk cId="0" sldId="256"/>
            <ac:spMk id="86" creationId="{00000000-0000-0000-0000-000000000000}"/>
          </ac:spMkLst>
        </pc:spChg>
        <pc:graphicFrameChg chg="mod">
          <ac:chgData name="Bracho, Leandro" userId="57a659fa-865b-442e-add0-d8bfee03b981" providerId="ADAL" clId="{FAC81F08-E86E-4ECF-B828-140FDB598FA4}" dt="2024-04-25T00:37:46.520" v="838" actId="1035"/>
          <ac:graphicFrameMkLst>
            <pc:docMk/>
            <pc:sldMk cId="0" sldId="256"/>
            <ac:graphicFrameMk id="8" creationId="{9D25A35B-3993-D89C-C531-48C615A7DE9E}"/>
          </ac:graphicFrameMkLst>
        </pc:graphicFrameChg>
        <pc:picChg chg="mod">
          <ac:chgData name="Bracho, Leandro" userId="57a659fa-865b-442e-add0-d8bfee03b981" providerId="ADAL" clId="{FAC81F08-E86E-4ECF-B828-140FDB598FA4}" dt="2024-04-22T20:54:13.316" v="435" actId="1076"/>
          <ac:picMkLst>
            <pc:docMk/>
            <pc:sldMk cId="0" sldId="256"/>
            <ac:picMk id="3" creationId="{72F70B36-2411-6181-0CEE-DEF0B0D7F3C6}"/>
          </ac:picMkLst>
        </pc:picChg>
        <pc:picChg chg="mod">
          <ac:chgData name="Bracho, Leandro" userId="57a659fa-865b-442e-add0-d8bfee03b981" providerId="ADAL" clId="{FAC81F08-E86E-4ECF-B828-140FDB598FA4}" dt="2024-04-25T00:37:56.142" v="841" actId="1076"/>
          <ac:picMkLst>
            <pc:docMk/>
            <pc:sldMk cId="0" sldId="256"/>
            <ac:picMk id="5" creationId="{53663200-A869-8351-2C08-73B7D398D6FA}"/>
          </ac:picMkLst>
        </pc:picChg>
        <pc:picChg chg="mod">
          <ac:chgData name="Bracho, Leandro" userId="57a659fa-865b-442e-add0-d8bfee03b981" providerId="ADAL" clId="{FAC81F08-E86E-4ECF-B828-140FDB598FA4}" dt="2024-04-25T02:17:40.339" v="2384" actId="1076"/>
          <ac:picMkLst>
            <pc:docMk/>
            <pc:sldMk cId="0" sldId="256"/>
            <ac:picMk id="9" creationId="{CBE13369-BD55-F4B3-A87A-AB7ABC2112C1}"/>
          </ac:picMkLst>
        </pc:picChg>
        <pc:cxnChg chg="mod">
          <ac:chgData name="Bracho, Leandro" userId="57a659fa-865b-442e-add0-d8bfee03b981" providerId="ADAL" clId="{FAC81F08-E86E-4ECF-B828-140FDB598FA4}" dt="2024-04-25T00:37:33.612" v="831" actId="1036"/>
          <ac:cxnSpMkLst>
            <pc:docMk/>
            <pc:sldMk cId="0" sldId="256"/>
            <ac:cxnSpMk id="59" creationId="{00000000-0000-0000-0000-000000000000}"/>
          </ac:cxnSpMkLst>
        </pc:cxnChg>
        <pc:cxnChg chg="mod">
          <ac:chgData name="Bracho, Leandro" userId="57a659fa-865b-442e-add0-d8bfee03b981" providerId="ADAL" clId="{FAC81F08-E86E-4ECF-B828-140FDB598FA4}" dt="2024-04-25T01:05:05.500" v="1875" actId="1076"/>
          <ac:cxnSpMkLst>
            <pc:docMk/>
            <pc:sldMk cId="0" sldId="256"/>
            <ac:cxnSpMk id="61" creationId="{00000000-0000-0000-0000-000000000000}"/>
          </ac:cxnSpMkLst>
        </pc:cxnChg>
      </pc:sldChg>
    </pc:docChg>
  </pc:docChgLst>
  <pc:docChgLst>
    <pc:chgData name="Medrano, Oscar" userId="S::medrano.oscar@tamu.edu::89a39631-1f1e-4af4-bb35-b2cec7973e18" providerId="AD" clId="Web-{FE9E8947-34E9-4F6F-9233-D4EBDAB06B49}"/>
    <pc:docChg chg="modSld">
      <pc:chgData name="Medrano, Oscar" userId="S::medrano.oscar@tamu.edu::89a39631-1f1e-4af4-bb35-b2cec7973e18" providerId="AD" clId="Web-{FE9E8947-34E9-4F6F-9233-D4EBDAB06B49}" dt="2024-04-25T04:20:13.744" v="7" actId="1076"/>
      <pc:docMkLst>
        <pc:docMk/>
      </pc:docMkLst>
      <pc:sldChg chg="addSp delSp modSp">
        <pc:chgData name="Medrano, Oscar" userId="S::medrano.oscar@tamu.edu::89a39631-1f1e-4af4-bb35-b2cec7973e18" providerId="AD" clId="Web-{FE9E8947-34E9-4F6F-9233-D4EBDAB06B49}" dt="2024-04-25T04:20:13.744" v="7" actId="1076"/>
        <pc:sldMkLst>
          <pc:docMk/>
          <pc:sldMk cId="0" sldId="256"/>
        </pc:sldMkLst>
        <pc:picChg chg="add mod">
          <ac:chgData name="Medrano, Oscar" userId="S::medrano.oscar@tamu.edu::89a39631-1f1e-4af4-bb35-b2cec7973e18" providerId="AD" clId="Web-{FE9E8947-34E9-4F6F-9233-D4EBDAB06B49}" dt="2024-04-25T04:20:13.744" v="7" actId="1076"/>
          <ac:picMkLst>
            <pc:docMk/>
            <pc:sldMk cId="0" sldId="256"/>
            <ac:picMk id="2" creationId="{B38D20DE-2F21-CAAF-8FEC-9CA54CD31E73}"/>
          </ac:picMkLst>
        </pc:picChg>
        <pc:picChg chg="del mod">
          <ac:chgData name="Medrano, Oscar" userId="S::medrano.oscar@tamu.edu::89a39631-1f1e-4af4-bb35-b2cec7973e18" providerId="AD" clId="Web-{FE9E8947-34E9-4F6F-9233-D4EBDAB06B49}" dt="2024-04-25T04:20:09.931" v="6"/>
          <ac:picMkLst>
            <pc:docMk/>
            <pc:sldMk cId="0" sldId="256"/>
            <ac:picMk id="9" creationId="{CBE13369-BD55-F4B3-A87A-AB7ABC2112C1}"/>
          </ac:picMkLst>
        </pc:picChg>
      </pc:sldChg>
    </pc:docChg>
  </pc:docChgLst>
  <pc:docChgLst>
    <pc:chgData name="Bracho, Leandro" userId="57a659fa-865b-442e-add0-d8bfee03b981" providerId="ADAL" clId="{2FCA4771-3AEC-4496-A363-20E32AA03E54}"/>
    <pc:docChg chg="undo custSel modSld">
      <pc:chgData name="Bracho, Leandro" userId="57a659fa-865b-442e-add0-d8bfee03b981" providerId="ADAL" clId="{2FCA4771-3AEC-4496-A363-20E32AA03E54}" dt="2024-04-25T13:52:49.516" v="3974" actId="113"/>
      <pc:docMkLst>
        <pc:docMk/>
      </pc:docMkLst>
      <pc:sldChg chg="addSp delSp modSp mod">
        <pc:chgData name="Bracho, Leandro" userId="57a659fa-865b-442e-add0-d8bfee03b981" providerId="ADAL" clId="{2FCA4771-3AEC-4496-A363-20E32AA03E54}" dt="2024-04-25T13:52:49.516" v="3974" actId="113"/>
        <pc:sldMkLst>
          <pc:docMk/>
          <pc:sldMk cId="0" sldId="256"/>
        </pc:sldMkLst>
        <pc:spChg chg="del mod">
          <ac:chgData name="Bracho, Leandro" userId="57a659fa-865b-442e-add0-d8bfee03b981" providerId="ADAL" clId="{2FCA4771-3AEC-4496-A363-20E32AA03E54}" dt="2024-04-22T17:46:57.355" v="337" actId="931"/>
          <ac:spMkLst>
            <pc:docMk/>
            <pc:sldMk cId="0" sldId="256"/>
            <ac:spMk id="43" creationId="{00000000-0000-0000-0000-000000000000}"/>
          </ac:spMkLst>
        </pc:spChg>
        <pc:spChg chg="mod">
          <ac:chgData name="Bracho, Leandro" userId="57a659fa-865b-442e-add0-d8bfee03b981" providerId="ADAL" clId="{2FCA4771-3AEC-4496-A363-20E32AA03E54}" dt="2024-04-22T17:47:49.193" v="399" actId="6549"/>
          <ac:spMkLst>
            <pc:docMk/>
            <pc:sldMk cId="0" sldId="256"/>
            <ac:spMk id="65" creationId="{00000000-0000-0000-0000-000000000000}"/>
          </ac:spMkLst>
        </pc:spChg>
        <pc:spChg chg="mod">
          <ac:chgData name="Bracho, Leandro" userId="57a659fa-865b-442e-add0-d8bfee03b981" providerId="ADAL" clId="{2FCA4771-3AEC-4496-A363-20E32AA03E54}" dt="2024-04-23T23:23:17.458" v="481" actId="948"/>
          <ac:spMkLst>
            <pc:docMk/>
            <pc:sldMk cId="0" sldId="256"/>
            <ac:spMk id="69" creationId="{00000000-0000-0000-0000-000000000000}"/>
          </ac:spMkLst>
        </pc:spChg>
        <pc:spChg chg="mod">
          <ac:chgData name="Bracho, Leandro" userId="57a659fa-865b-442e-add0-d8bfee03b981" providerId="ADAL" clId="{2FCA4771-3AEC-4496-A363-20E32AA03E54}" dt="2024-04-24T01:32:36.047" v="3137" actId="1076"/>
          <ac:spMkLst>
            <pc:docMk/>
            <pc:sldMk cId="0" sldId="256"/>
            <ac:spMk id="70" creationId="{00000000-0000-0000-0000-000000000000}"/>
          </ac:spMkLst>
        </pc:spChg>
        <pc:spChg chg="mod">
          <ac:chgData name="Bracho, Leandro" userId="57a659fa-865b-442e-add0-d8bfee03b981" providerId="ADAL" clId="{2FCA4771-3AEC-4496-A363-20E32AA03E54}" dt="2024-04-24T22:08:57.516" v="3395" actId="20577"/>
          <ac:spMkLst>
            <pc:docMk/>
            <pc:sldMk cId="0" sldId="256"/>
            <ac:spMk id="71" creationId="{00000000-0000-0000-0000-000000000000}"/>
          </ac:spMkLst>
        </pc:spChg>
        <pc:spChg chg="mod">
          <ac:chgData name="Bracho, Leandro" userId="57a659fa-865b-442e-add0-d8bfee03b981" providerId="ADAL" clId="{2FCA4771-3AEC-4496-A363-20E32AA03E54}" dt="2024-04-25T13:09:34.526" v="3429" actId="948"/>
          <ac:spMkLst>
            <pc:docMk/>
            <pc:sldMk cId="0" sldId="256"/>
            <ac:spMk id="72" creationId="{00000000-0000-0000-0000-000000000000}"/>
          </ac:spMkLst>
        </pc:spChg>
        <pc:spChg chg="mod">
          <ac:chgData name="Bracho, Leandro" userId="57a659fa-865b-442e-add0-d8bfee03b981" providerId="ADAL" clId="{2FCA4771-3AEC-4496-A363-20E32AA03E54}" dt="2024-04-25T13:49:14.620" v="3901" actId="1036"/>
          <ac:spMkLst>
            <pc:docMk/>
            <pc:sldMk cId="0" sldId="256"/>
            <ac:spMk id="73" creationId="{00000000-0000-0000-0000-000000000000}"/>
          </ac:spMkLst>
        </pc:spChg>
        <pc:spChg chg="mod">
          <ac:chgData name="Bracho, Leandro" userId="57a659fa-865b-442e-add0-d8bfee03b981" providerId="ADAL" clId="{2FCA4771-3AEC-4496-A363-20E32AA03E54}" dt="2024-04-25T13:47:03.829" v="3828" actId="6549"/>
          <ac:spMkLst>
            <pc:docMk/>
            <pc:sldMk cId="0" sldId="256"/>
            <ac:spMk id="74" creationId="{00000000-0000-0000-0000-000000000000}"/>
          </ac:spMkLst>
        </pc:spChg>
        <pc:spChg chg="mod">
          <ac:chgData name="Bracho, Leandro" userId="57a659fa-865b-442e-add0-d8bfee03b981" providerId="ADAL" clId="{2FCA4771-3AEC-4496-A363-20E32AA03E54}" dt="2024-04-24T22:09:47.697" v="3403" actId="1076"/>
          <ac:spMkLst>
            <pc:docMk/>
            <pc:sldMk cId="0" sldId="256"/>
            <ac:spMk id="75" creationId="{00000000-0000-0000-0000-000000000000}"/>
          </ac:spMkLst>
        </pc:spChg>
        <pc:spChg chg="mod">
          <ac:chgData name="Bracho, Leandro" userId="57a659fa-865b-442e-add0-d8bfee03b981" providerId="ADAL" clId="{2FCA4771-3AEC-4496-A363-20E32AA03E54}" dt="2024-04-25T13:38:58.111" v="3549" actId="20577"/>
          <ac:spMkLst>
            <pc:docMk/>
            <pc:sldMk cId="0" sldId="256"/>
            <ac:spMk id="83" creationId="{00000000-0000-0000-0000-000000000000}"/>
          </ac:spMkLst>
        </pc:spChg>
        <pc:graphicFrameChg chg="mod modGraphic">
          <ac:chgData name="Bracho, Leandro" userId="57a659fa-865b-442e-add0-d8bfee03b981" providerId="ADAL" clId="{2FCA4771-3AEC-4496-A363-20E32AA03E54}" dt="2024-04-24T21:49:18.945" v="3238" actId="207"/>
          <ac:graphicFrameMkLst>
            <pc:docMk/>
            <pc:sldMk cId="0" sldId="256"/>
            <ac:graphicFrameMk id="8" creationId="{9D25A35B-3993-D89C-C531-48C615A7DE9E}"/>
          </ac:graphicFrameMkLst>
        </pc:graphicFrameChg>
        <pc:graphicFrameChg chg="mod modGraphic">
          <ac:chgData name="Bracho, Leandro" userId="57a659fa-865b-442e-add0-d8bfee03b981" providerId="ADAL" clId="{2FCA4771-3AEC-4496-A363-20E32AA03E54}" dt="2024-04-25T13:52:49.516" v="3974" actId="113"/>
          <ac:graphicFrameMkLst>
            <pc:docMk/>
            <pc:sldMk cId="0" sldId="256"/>
            <ac:graphicFrameMk id="82" creationId="{00000000-0000-0000-0000-000000000000}"/>
          </ac:graphicFrameMkLst>
        </pc:graphicFrameChg>
        <pc:picChg chg="del">
          <ac:chgData name="Bracho, Leandro" userId="57a659fa-865b-442e-add0-d8bfee03b981" providerId="ADAL" clId="{2FCA4771-3AEC-4496-A363-20E32AA03E54}" dt="2024-04-24T22:05:07.534" v="3264" actId="478"/>
          <ac:picMkLst>
            <pc:docMk/>
            <pc:sldMk cId="0" sldId="256"/>
            <ac:picMk id="2" creationId="{5B072880-ABC4-B3EC-0113-9AAB35D1E78A}"/>
          </ac:picMkLst>
        </pc:picChg>
        <pc:picChg chg="mod">
          <ac:chgData name="Bracho, Leandro" userId="57a659fa-865b-442e-add0-d8bfee03b981" providerId="ADAL" clId="{2FCA4771-3AEC-4496-A363-20E32AA03E54}" dt="2024-04-25T13:09:51.305" v="3433" actId="1035"/>
          <ac:picMkLst>
            <pc:docMk/>
            <pc:sldMk cId="0" sldId="256"/>
            <ac:picMk id="2" creationId="{B38D20DE-2F21-CAAF-8FEC-9CA54CD31E73}"/>
          </ac:picMkLst>
        </pc:picChg>
        <pc:picChg chg="add mod">
          <ac:chgData name="Bracho, Leandro" userId="57a659fa-865b-442e-add0-d8bfee03b981" providerId="ADAL" clId="{2FCA4771-3AEC-4496-A363-20E32AA03E54}" dt="2024-04-22T17:47:00.242" v="338" actId="27614"/>
          <ac:picMkLst>
            <pc:docMk/>
            <pc:sldMk cId="0" sldId="256"/>
            <ac:picMk id="3" creationId="{72F70B36-2411-6181-0CEE-DEF0B0D7F3C6}"/>
          </ac:picMkLst>
        </pc:picChg>
        <pc:picChg chg="mod">
          <ac:chgData name="Bracho, Leandro" userId="57a659fa-865b-442e-add0-d8bfee03b981" providerId="ADAL" clId="{2FCA4771-3AEC-4496-A363-20E32AA03E54}" dt="2024-04-25T13:08:54.563" v="3417" actId="1076"/>
          <ac:picMkLst>
            <pc:docMk/>
            <pc:sldMk cId="0" sldId="256"/>
            <ac:picMk id="4" creationId="{4219D639-EE0C-82A0-6191-811BB8B7457E}"/>
          </ac:picMkLst>
        </pc:picChg>
        <pc:picChg chg="mod">
          <ac:chgData name="Bracho, Leandro" userId="57a659fa-865b-442e-add0-d8bfee03b981" providerId="ADAL" clId="{2FCA4771-3AEC-4496-A363-20E32AA03E54}" dt="2024-04-24T21:48:21.309" v="3236" actId="14100"/>
          <ac:picMkLst>
            <pc:docMk/>
            <pc:sldMk cId="0" sldId="256"/>
            <ac:picMk id="5" creationId="{53663200-A869-8351-2C08-73B7D398D6FA}"/>
          </ac:picMkLst>
        </pc:picChg>
        <pc:cxnChg chg="mod">
          <ac:chgData name="Bracho, Leandro" userId="57a659fa-865b-442e-add0-d8bfee03b981" providerId="ADAL" clId="{2FCA4771-3AEC-4496-A363-20E32AA03E54}" dt="2024-04-22T17:38:12.341" v="336" actId="1076"/>
          <ac:cxnSpMkLst>
            <pc:docMk/>
            <pc:sldMk cId="0" sldId="256"/>
            <ac:cxnSpMk id="56" creationId="{00000000-0000-0000-0000-000000000000}"/>
          </ac:cxnSpMkLst>
        </pc:cxnChg>
        <pc:cxnChg chg="mod">
          <ac:chgData name="Bracho, Leandro" userId="57a659fa-865b-442e-add0-d8bfee03b981" providerId="ADAL" clId="{2FCA4771-3AEC-4496-A363-20E32AA03E54}" dt="2024-04-25T13:09:09.071" v="3422" actId="1035"/>
          <ac:cxnSpMkLst>
            <pc:docMk/>
            <pc:sldMk cId="0" sldId="256"/>
            <ac:cxnSpMk id="59" creationId="{00000000-0000-0000-0000-000000000000}"/>
          </ac:cxnSpMkLst>
        </pc:cxnChg>
        <pc:cxnChg chg="mod">
          <ac:chgData name="Bracho, Leandro" userId="57a659fa-865b-442e-add0-d8bfee03b981" providerId="ADAL" clId="{2FCA4771-3AEC-4496-A363-20E32AA03E54}" dt="2024-04-25T13:49:09.841" v="3888" actId="1036"/>
          <ac:cxnSpMkLst>
            <pc:docMk/>
            <pc:sldMk cId="0" sldId="256"/>
            <ac:cxnSpMk id="61" creationId="{00000000-0000-0000-0000-000000000000}"/>
          </ac:cxnSpMkLst>
        </pc:cxn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ti.com/lit/ds/symlink/dac8820.pdf?ts=1713923328599&amp;ref_url=https%253A%252F%252Fwww.ti.com%252Fproduct%252FDAC8820"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
        <p:cNvGrpSpPr/>
        <p:nvPr/>
      </p:nvGrpSpPr>
      <p:grpSpPr>
        <a:xfrm>
          <a:off x="0" y="0"/>
          <a:ext cx="0" cy="0"/>
          <a:chOff x="0" y="0"/>
          <a:chExt cx="0" cy="0"/>
        </a:xfrm>
      </p:grpSpPr>
      <p:sp>
        <p:nvSpPr>
          <p:cNvPr id="30" name="Google Shape;30;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16-Bit, Parallel Input Multiplying Digital-to-Analog Converter, Texas Instruments, Feb 2008, </a:t>
            </a:r>
            <a:r>
              <a:rPr lang="en-US">
                <a:hlinkClick r:id="rId3"/>
              </a:rPr>
              <a:t>https://www.ti.com/lit/ds/symlink/dac8820.pdf?ts=1713923328599&amp;ref_url=https%253A%252F%252Fwww.ti.com%252Fproduct%252FDAC8820</a:t>
            </a:r>
            <a:endParaRPr lang="en-US"/>
          </a:p>
          <a:p>
            <a:pPr marL="0" indent="0">
              <a:buNone/>
            </a:pPr>
            <a:endParaRPr lang="en-US"/>
          </a:p>
          <a:p>
            <a:pPr marL="0" indent="0">
              <a:buNone/>
            </a:pPr>
            <a:r>
              <a:rPr lang="en-US"/>
              <a:t>https://www.ti.com/product/DAC8820</a:t>
            </a:r>
          </a:p>
        </p:txBody>
      </p:sp>
      <p:sp>
        <p:nvSpPr>
          <p:cNvPr id="31" name="Google Shape;31;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ackground Image">
  <p:cSld name="Background Image">
    <p:spTree>
      <p:nvGrpSpPr>
        <p:cNvPr id="1" name="Shape 15"/>
        <p:cNvGrpSpPr/>
        <p:nvPr/>
      </p:nvGrpSpPr>
      <p:grpSpPr>
        <a:xfrm>
          <a:off x="0" y="0"/>
          <a:ext cx="0" cy="0"/>
          <a:chOff x="0" y="0"/>
          <a:chExt cx="0" cy="0"/>
        </a:xfrm>
      </p:grpSpPr>
      <p:cxnSp>
        <p:nvCxnSpPr>
          <p:cNvPr id="16" name="Google Shape;16;p3"/>
          <p:cNvCxnSpPr/>
          <p:nvPr/>
        </p:nvCxnSpPr>
        <p:spPr>
          <a:xfrm>
            <a:off x="11169060" y="6431836"/>
            <a:ext cx="0" cy="24886364"/>
          </a:xfrm>
          <a:prstGeom prst="straightConnector1">
            <a:avLst/>
          </a:prstGeom>
          <a:noFill/>
          <a:ln w="76200" cap="flat" cmpd="tri">
            <a:solidFill>
              <a:schemeClr val="dk1"/>
            </a:solidFill>
            <a:prstDash val="solid"/>
            <a:round/>
            <a:headEnd type="oval" w="med" len="med"/>
            <a:tailEnd type="oval" w="med" len="med"/>
          </a:ln>
        </p:spPr>
      </p:cxnSp>
      <p:cxnSp>
        <p:nvCxnSpPr>
          <p:cNvPr id="17" name="Google Shape;17;p3"/>
          <p:cNvCxnSpPr/>
          <p:nvPr/>
        </p:nvCxnSpPr>
        <p:spPr>
          <a:xfrm>
            <a:off x="11307763" y="7009765"/>
            <a:ext cx="914400" cy="914400"/>
          </a:xfrm>
          <a:prstGeom prst="straightConnector1">
            <a:avLst/>
          </a:prstGeom>
          <a:noFill/>
          <a:ln>
            <a:noFill/>
          </a:ln>
        </p:spPr>
      </p:cxnSp>
      <p:cxnSp>
        <p:nvCxnSpPr>
          <p:cNvPr id="18" name="Google Shape;18;p3"/>
          <p:cNvCxnSpPr/>
          <p:nvPr/>
        </p:nvCxnSpPr>
        <p:spPr>
          <a:xfrm>
            <a:off x="21945600" y="6431836"/>
            <a:ext cx="0" cy="24886364"/>
          </a:xfrm>
          <a:prstGeom prst="straightConnector1">
            <a:avLst/>
          </a:prstGeom>
          <a:noFill/>
          <a:ln w="76200" cap="flat" cmpd="tri">
            <a:solidFill>
              <a:schemeClr val="dk1"/>
            </a:solidFill>
            <a:prstDash val="solid"/>
            <a:round/>
            <a:headEnd type="oval" w="med" len="med"/>
            <a:tailEnd type="oval" w="med" len="med"/>
          </a:ln>
        </p:spPr>
      </p:cxnSp>
      <p:cxnSp>
        <p:nvCxnSpPr>
          <p:cNvPr id="19" name="Google Shape;19;p3"/>
          <p:cNvCxnSpPr/>
          <p:nvPr/>
        </p:nvCxnSpPr>
        <p:spPr>
          <a:xfrm>
            <a:off x="32577212" y="6431836"/>
            <a:ext cx="0" cy="24886364"/>
          </a:xfrm>
          <a:prstGeom prst="straightConnector1">
            <a:avLst/>
          </a:prstGeom>
          <a:noFill/>
          <a:ln w="88900" cap="flat" cmpd="tri">
            <a:solidFill>
              <a:schemeClr val="dk1"/>
            </a:solidFill>
            <a:prstDash val="solid"/>
            <a:round/>
            <a:headEnd type="oval" w="med" len="med"/>
            <a:tailEnd type="oval" w="med" len="med"/>
          </a:ln>
        </p:spPr>
      </p:cxnSp>
      <p:sp>
        <p:nvSpPr>
          <p:cNvPr id="20" name="Google Shape;20;p3"/>
          <p:cNvSpPr txBox="1">
            <a:spLocks noGrp="1"/>
          </p:cNvSpPr>
          <p:nvPr>
            <p:ph type="body" idx="1"/>
          </p:nvPr>
        </p:nvSpPr>
        <p:spPr>
          <a:xfrm>
            <a:off x="914400" y="6644640"/>
            <a:ext cx="9798050" cy="14874240"/>
          </a:xfrm>
          <a:prstGeom prst="rect">
            <a:avLst/>
          </a:prstGeom>
          <a:noFill/>
          <a:ln>
            <a:noFill/>
          </a:ln>
        </p:spPr>
        <p:txBody>
          <a:bodyPr spcFirstLastPara="1" wrap="square" lIns="91425" tIns="45700" rIns="91425" bIns="45700" anchor="t" anchorCtr="0">
            <a:noAutofit/>
          </a:bodyPr>
          <a:lstStyle>
            <a:lvl1pPr marL="457200" marR="0" lvl="0" indent="-380492" algn="l" rtl="0">
              <a:lnSpc>
                <a:spcPct val="164255"/>
              </a:lnSpc>
              <a:spcBef>
                <a:spcPts val="0"/>
              </a:spcBef>
              <a:spcAft>
                <a:spcPts val="0"/>
              </a:spcAft>
              <a:buClr>
                <a:srgbClr val="7F7F7F"/>
              </a:buClr>
              <a:buSzPts val="2392"/>
              <a:buFont typeface="Arial"/>
              <a:buChar char="•"/>
              <a:defRPr sz="2392" b="0" i="0" u="none" strike="noStrike" cap="none">
                <a:solidFill>
                  <a:srgbClr val="7F7F7F"/>
                </a:solidFill>
                <a:latin typeface="Arial"/>
                <a:ea typeface="Arial"/>
                <a:cs typeface="Arial"/>
                <a:sym typeface="Arial"/>
              </a:defRPr>
            </a:lvl1pPr>
            <a:lvl2pPr marL="914400" marR="0" lvl="1" indent="-380492" algn="l" rtl="0">
              <a:lnSpc>
                <a:spcPct val="164255"/>
              </a:lnSpc>
              <a:spcBef>
                <a:spcPts val="0"/>
              </a:spcBef>
              <a:spcAft>
                <a:spcPts val="0"/>
              </a:spcAft>
              <a:buClr>
                <a:srgbClr val="7F7F7F"/>
              </a:buClr>
              <a:buSzPts val="2392"/>
              <a:buFont typeface="Arial"/>
              <a:buChar char="•"/>
              <a:defRPr sz="2392" b="0" i="0" u="none" strike="noStrike" cap="none">
                <a:solidFill>
                  <a:srgbClr val="7F7F7F"/>
                </a:solidFill>
                <a:latin typeface="Arial"/>
                <a:ea typeface="Arial"/>
                <a:cs typeface="Arial"/>
                <a:sym typeface="Arial"/>
              </a:defRPr>
            </a:lvl2pPr>
            <a:lvl3pPr marL="1371600" marR="0" lvl="2" indent="-380492" algn="l" rtl="0">
              <a:lnSpc>
                <a:spcPct val="164255"/>
              </a:lnSpc>
              <a:spcBef>
                <a:spcPts val="0"/>
              </a:spcBef>
              <a:spcAft>
                <a:spcPts val="0"/>
              </a:spcAft>
              <a:buClr>
                <a:srgbClr val="7F7F7F"/>
              </a:buClr>
              <a:buSzPts val="2392"/>
              <a:buFont typeface="Arial"/>
              <a:buChar char="•"/>
              <a:defRPr sz="2392" b="0" i="0" u="none" strike="noStrike" cap="none">
                <a:solidFill>
                  <a:srgbClr val="7F7F7F"/>
                </a:solidFill>
                <a:latin typeface="Arial"/>
                <a:ea typeface="Arial"/>
                <a:cs typeface="Arial"/>
                <a:sym typeface="Arial"/>
              </a:defRPr>
            </a:lvl3pPr>
            <a:lvl4pPr marL="1828800" marR="0" lvl="3" indent="-380492" algn="l" rtl="0">
              <a:lnSpc>
                <a:spcPct val="164255"/>
              </a:lnSpc>
              <a:spcBef>
                <a:spcPts val="0"/>
              </a:spcBef>
              <a:spcAft>
                <a:spcPts val="0"/>
              </a:spcAft>
              <a:buClr>
                <a:srgbClr val="7F7F7F"/>
              </a:buClr>
              <a:buSzPts val="2392"/>
              <a:buFont typeface="Arial"/>
              <a:buChar char="•"/>
              <a:defRPr sz="2392" b="0" i="0" u="none" strike="noStrike" cap="none">
                <a:solidFill>
                  <a:srgbClr val="7F7F7F"/>
                </a:solidFill>
                <a:latin typeface="Arial"/>
                <a:ea typeface="Arial"/>
                <a:cs typeface="Arial"/>
                <a:sym typeface="Arial"/>
              </a:defRPr>
            </a:lvl4pPr>
            <a:lvl5pPr marL="2286000" marR="0" lvl="4" indent="-380492" algn="l" rtl="0">
              <a:lnSpc>
                <a:spcPct val="164255"/>
              </a:lnSpc>
              <a:spcBef>
                <a:spcPts val="0"/>
              </a:spcBef>
              <a:spcAft>
                <a:spcPts val="0"/>
              </a:spcAft>
              <a:buClr>
                <a:srgbClr val="245EAC"/>
              </a:buClr>
              <a:buSzPts val="2392"/>
              <a:buFont typeface="Arial"/>
              <a:buChar char="•"/>
              <a:defRPr sz="2392" b="0" i="0" u="none" strike="noStrike" cap="none">
                <a:solidFill>
                  <a:srgbClr val="7F7F7F"/>
                </a:solidFill>
                <a:latin typeface="Arial"/>
                <a:ea typeface="Arial"/>
                <a:cs typeface="Arial"/>
                <a:sym typeface="Arial"/>
              </a:defRPr>
            </a:lvl5pPr>
            <a:lvl6pPr marL="2743200" marR="0" lvl="5" indent="-326263" algn="l" rtl="0">
              <a:lnSpc>
                <a:spcPct val="90000"/>
              </a:lnSpc>
              <a:spcBef>
                <a:spcPts val="427"/>
              </a:spcBef>
              <a:spcAft>
                <a:spcPts val="0"/>
              </a:spcAft>
              <a:buClr>
                <a:schemeClr val="dk1"/>
              </a:buClr>
              <a:buSzPts val="1538"/>
              <a:buFont typeface="Arial"/>
              <a:buChar char="•"/>
              <a:defRPr sz="1538" b="0" i="0" u="none" strike="noStrike" cap="none">
                <a:solidFill>
                  <a:schemeClr val="dk1"/>
                </a:solidFill>
                <a:latin typeface="Arial"/>
                <a:ea typeface="Arial"/>
                <a:cs typeface="Arial"/>
                <a:sym typeface="Arial"/>
              </a:defRPr>
            </a:lvl6pPr>
            <a:lvl7pPr marL="3200400" marR="0" lvl="6" indent="-326263" algn="l" rtl="0">
              <a:lnSpc>
                <a:spcPct val="90000"/>
              </a:lnSpc>
              <a:spcBef>
                <a:spcPts val="427"/>
              </a:spcBef>
              <a:spcAft>
                <a:spcPts val="0"/>
              </a:spcAft>
              <a:buClr>
                <a:schemeClr val="dk1"/>
              </a:buClr>
              <a:buSzPts val="1538"/>
              <a:buFont typeface="Arial"/>
              <a:buChar char="•"/>
              <a:defRPr sz="1538" b="0" i="0" u="none" strike="noStrike" cap="none">
                <a:solidFill>
                  <a:schemeClr val="dk1"/>
                </a:solidFill>
                <a:latin typeface="Arial"/>
                <a:ea typeface="Arial"/>
                <a:cs typeface="Arial"/>
                <a:sym typeface="Arial"/>
              </a:defRPr>
            </a:lvl7pPr>
            <a:lvl8pPr marL="3657600" marR="0" lvl="7" indent="-326263" algn="l" rtl="0">
              <a:lnSpc>
                <a:spcPct val="90000"/>
              </a:lnSpc>
              <a:spcBef>
                <a:spcPts val="427"/>
              </a:spcBef>
              <a:spcAft>
                <a:spcPts val="0"/>
              </a:spcAft>
              <a:buClr>
                <a:schemeClr val="dk1"/>
              </a:buClr>
              <a:buSzPts val="1538"/>
              <a:buFont typeface="Arial"/>
              <a:buChar char="•"/>
              <a:defRPr sz="1538" b="0" i="0" u="none" strike="noStrike" cap="none">
                <a:solidFill>
                  <a:schemeClr val="dk1"/>
                </a:solidFill>
                <a:latin typeface="Arial"/>
                <a:ea typeface="Arial"/>
                <a:cs typeface="Arial"/>
                <a:sym typeface="Arial"/>
              </a:defRPr>
            </a:lvl8pPr>
            <a:lvl9pPr marL="4114800" marR="0" lvl="8" indent="-326263" algn="l" rtl="0">
              <a:lnSpc>
                <a:spcPct val="90000"/>
              </a:lnSpc>
              <a:spcBef>
                <a:spcPts val="427"/>
              </a:spcBef>
              <a:spcAft>
                <a:spcPts val="0"/>
              </a:spcAft>
              <a:buClr>
                <a:schemeClr val="dk1"/>
              </a:buClr>
              <a:buSzPts val="1538"/>
              <a:buFont typeface="Arial"/>
              <a:buChar char="•"/>
              <a:defRPr sz="1538" b="0" i="0" u="none" strike="noStrike" cap="none">
                <a:solidFill>
                  <a:schemeClr val="dk1"/>
                </a:solidFill>
                <a:latin typeface="Arial"/>
                <a:ea typeface="Arial"/>
                <a:cs typeface="Arial"/>
                <a:sym typeface="Arial"/>
              </a:defRPr>
            </a:lvl9pPr>
          </a:lstStyle>
          <a:p>
            <a:endParaRPr/>
          </a:p>
        </p:txBody>
      </p:sp>
      <p:sp>
        <p:nvSpPr>
          <p:cNvPr id="21" name="Google Shape;21;p3"/>
          <p:cNvSpPr>
            <a:spLocks noGrp="1"/>
          </p:cNvSpPr>
          <p:nvPr>
            <p:ph type="pic" idx="2"/>
          </p:nvPr>
        </p:nvSpPr>
        <p:spPr>
          <a:xfrm>
            <a:off x="914400" y="21843852"/>
            <a:ext cx="9798050" cy="7452360"/>
          </a:xfrm>
          <a:prstGeom prst="rect">
            <a:avLst/>
          </a:prstGeom>
          <a:solidFill>
            <a:srgbClr val="D8D8D8"/>
          </a:solidFill>
          <a:ln>
            <a:noFill/>
          </a:ln>
        </p:spPr>
      </p:sp>
      <p:sp>
        <p:nvSpPr>
          <p:cNvPr id="22" name="Google Shape;22;p3"/>
          <p:cNvSpPr>
            <a:spLocks noGrp="1"/>
          </p:cNvSpPr>
          <p:nvPr>
            <p:ph type="pic" idx="3"/>
          </p:nvPr>
        </p:nvSpPr>
        <p:spPr>
          <a:xfrm>
            <a:off x="33046966" y="17186910"/>
            <a:ext cx="9798050" cy="7452360"/>
          </a:xfrm>
          <a:prstGeom prst="rect">
            <a:avLst/>
          </a:prstGeom>
          <a:solidFill>
            <a:srgbClr val="D8D8D8"/>
          </a:solidFill>
          <a:ln>
            <a:noFill/>
          </a:ln>
        </p:spPr>
      </p:sp>
      <p:sp>
        <p:nvSpPr>
          <p:cNvPr id="23" name="Google Shape;23;p3"/>
          <p:cNvSpPr txBox="1">
            <a:spLocks noGrp="1"/>
          </p:cNvSpPr>
          <p:nvPr>
            <p:ph type="body" idx="4"/>
          </p:nvPr>
        </p:nvSpPr>
        <p:spPr>
          <a:xfrm>
            <a:off x="11674474" y="6644640"/>
            <a:ext cx="9798050" cy="22920960"/>
          </a:xfrm>
          <a:prstGeom prst="rect">
            <a:avLst/>
          </a:prstGeom>
          <a:noFill/>
          <a:ln>
            <a:noFill/>
          </a:ln>
        </p:spPr>
        <p:txBody>
          <a:bodyPr spcFirstLastPara="1" wrap="square" lIns="91425" tIns="45700" rIns="91425" bIns="45700" anchor="t" anchorCtr="0">
            <a:noAutofit/>
          </a:bodyPr>
          <a:lstStyle>
            <a:lvl1pPr marL="457200" marR="0" lvl="0" indent="-380492" algn="l" rtl="0">
              <a:lnSpc>
                <a:spcPct val="164255"/>
              </a:lnSpc>
              <a:spcBef>
                <a:spcPts val="0"/>
              </a:spcBef>
              <a:spcAft>
                <a:spcPts val="0"/>
              </a:spcAft>
              <a:buClr>
                <a:srgbClr val="7F7F7F"/>
              </a:buClr>
              <a:buSzPts val="2392"/>
              <a:buFont typeface="Arial"/>
              <a:buChar char="•"/>
              <a:defRPr sz="2392" b="0" i="0" u="none" strike="noStrike" cap="none">
                <a:solidFill>
                  <a:srgbClr val="7F7F7F"/>
                </a:solidFill>
                <a:latin typeface="Arial"/>
                <a:ea typeface="Arial"/>
                <a:cs typeface="Arial"/>
                <a:sym typeface="Arial"/>
              </a:defRPr>
            </a:lvl1pPr>
            <a:lvl2pPr marL="914400" marR="0" lvl="1" indent="-380492" algn="l" rtl="0">
              <a:lnSpc>
                <a:spcPct val="164255"/>
              </a:lnSpc>
              <a:spcBef>
                <a:spcPts val="0"/>
              </a:spcBef>
              <a:spcAft>
                <a:spcPts val="0"/>
              </a:spcAft>
              <a:buClr>
                <a:srgbClr val="7F7F7F"/>
              </a:buClr>
              <a:buSzPts val="2392"/>
              <a:buFont typeface="Arial"/>
              <a:buChar char="•"/>
              <a:defRPr sz="2392" b="0" i="0" u="none" strike="noStrike" cap="none">
                <a:solidFill>
                  <a:srgbClr val="7F7F7F"/>
                </a:solidFill>
                <a:latin typeface="Arial"/>
                <a:ea typeface="Arial"/>
                <a:cs typeface="Arial"/>
                <a:sym typeface="Arial"/>
              </a:defRPr>
            </a:lvl2pPr>
            <a:lvl3pPr marL="1371600" marR="0" lvl="2" indent="-380492" algn="l" rtl="0">
              <a:lnSpc>
                <a:spcPct val="164255"/>
              </a:lnSpc>
              <a:spcBef>
                <a:spcPts val="0"/>
              </a:spcBef>
              <a:spcAft>
                <a:spcPts val="0"/>
              </a:spcAft>
              <a:buClr>
                <a:srgbClr val="7F7F7F"/>
              </a:buClr>
              <a:buSzPts val="2392"/>
              <a:buFont typeface="Arial"/>
              <a:buChar char="•"/>
              <a:defRPr sz="2392" b="0" i="0" u="none" strike="noStrike" cap="none">
                <a:solidFill>
                  <a:srgbClr val="7F7F7F"/>
                </a:solidFill>
                <a:latin typeface="Arial"/>
                <a:ea typeface="Arial"/>
                <a:cs typeface="Arial"/>
                <a:sym typeface="Arial"/>
              </a:defRPr>
            </a:lvl3pPr>
            <a:lvl4pPr marL="1828800" marR="0" lvl="3" indent="-380492" algn="l" rtl="0">
              <a:lnSpc>
                <a:spcPct val="164255"/>
              </a:lnSpc>
              <a:spcBef>
                <a:spcPts val="0"/>
              </a:spcBef>
              <a:spcAft>
                <a:spcPts val="0"/>
              </a:spcAft>
              <a:buClr>
                <a:srgbClr val="7F7F7F"/>
              </a:buClr>
              <a:buSzPts val="2392"/>
              <a:buFont typeface="Arial"/>
              <a:buChar char="•"/>
              <a:defRPr sz="2392" b="0" i="0" u="none" strike="noStrike" cap="none">
                <a:solidFill>
                  <a:srgbClr val="7F7F7F"/>
                </a:solidFill>
                <a:latin typeface="Arial"/>
                <a:ea typeface="Arial"/>
                <a:cs typeface="Arial"/>
                <a:sym typeface="Arial"/>
              </a:defRPr>
            </a:lvl4pPr>
            <a:lvl5pPr marL="2286000" marR="0" lvl="4" indent="-380492" algn="l" rtl="0">
              <a:lnSpc>
                <a:spcPct val="164255"/>
              </a:lnSpc>
              <a:spcBef>
                <a:spcPts val="0"/>
              </a:spcBef>
              <a:spcAft>
                <a:spcPts val="0"/>
              </a:spcAft>
              <a:buClr>
                <a:srgbClr val="245EAC"/>
              </a:buClr>
              <a:buSzPts val="2392"/>
              <a:buFont typeface="Arial"/>
              <a:buChar char="•"/>
              <a:defRPr sz="2392" b="0" i="0" u="none" strike="noStrike" cap="none">
                <a:solidFill>
                  <a:srgbClr val="7F7F7F"/>
                </a:solidFill>
                <a:latin typeface="Arial"/>
                <a:ea typeface="Arial"/>
                <a:cs typeface="Arial"/>
                <a:sym typeface="Arial"/>
              </a:defRPr>
            </a:lvl5pPr>
            <a:lvl6pPr marL="2743200" marR="0" lvl="5" indent="-326263" algn="l" rtl="0">
              <a:lnSpc>
                <a:spcPct val="90000"/>
              </a:lnSpc>
              <a:spcBef>
                <a:spcPts val="427"/>
              </a:spcBef>
              <a:spcAft>
                <a:spcPts val="0"/>
              </a:spcAft>
              <a:buClr>
                <a:schemeClr val="dk1"/>
              </a:buClr>
              <a:buSzPts val="1538"/>
              <a:buFont typeface="Arial"/>
              <a:buChar char="•"/>
              <a:defRPr sz="1538" b="0" i="0" u="none" strike="noStrike" cap="none">
                <a:solidFill>
                  <a:schemeClr val="dk1"/>
                </a:solidFill>
                <a:latin typeface="Arial"/>
                <a:ea typeface="Arial"/>
                <a:cs typeface="Arial"/>
                <a:sym typeface="Arial"/>
              </a:defRPr>
            </a:lvl6pPr>
            <a:lvl7pPr marL="3200400" marR="0" lvl="6" indent="-326263" algn="l" rtl="0">
              <a:lnSpc>
                <a:spcPct val="90000"/>
              </a:lnSpc>
              <a:spcBef>
                <a:spcPts val="427"/>
              </a:spcBef>
              <a:spcAft>
                <a:spcPts val="0"/>
              </a:spcAft>
              <a:buClr>
                <a:schemeClr val="dk1"/>
              </a:buClr>
              <a:buSzPts val="1538"/>
              <a:buFont typeface="Arial"/>
              <a:buChar char="•"/>
              <a:defRPr sz="1538" b="0" i="0" u="none" strike="noStrike" cap="none">
                <a:solidFill>
                  <a:schemeClr val="dk1"/>
                </a:solidFill>
                <a:latin typeface="Arial"/>
                <a:ea typeface="Arial"/>
                <a:cs typeface="Arial"/>
                <a:sym typeface="Arial"/>
              </a:defRPr>
            </a:lvl7pPr>
            <a:lvl8pPr marL="3657600" marR="0" lvl="7" indent="-326263" algn="l" rtl="0">
              <a:lnSpc>
                <a:spcPct val="90000"/>
              </a:lnSpc>
              <a:spcBef>
                <a:spcPts val="427"/>
              </a:spcBef>
              <a:spcAft>
                <a:spcPts val="0"/>
              </a:spcAft>
              <a:buClr>
                <a:schemeClr val="dk1"/>
              </a:buClr>
              <a:buSzPts val="1538"/>
              <a:buFont typeface="Arial"/>
              <a:buChar char="•"/>
              <a:defRPr sz="1538" b="0" i="0" u="none" strike="noStrike" cap="none">
                <a:solidFill>
                  <a:schemeClr val="dk1"/>
                </a:solidFill>
                <a:latin typeface="Arial"/>
                <a:ea typeface="Arial"/>
                <a:cs typeface="Arial"/>
                <a:sym typeface="Arial"/>
              </a:defRPr>
            </a:lvl8pPr>
            <a:lvl9pPr marL="4114800" marR="0" lvl="8" indent="-326263" algn="l" rtl="0">
              <a:lnSpc>
                <a:spcPct val="90000"/>
              </a:lnSpc>
              <a:spcBef>
                <a:spcPts val="427"/>
              </a:spcBef>
              <a:spcAft>
                <a:spcPts val="0"/>
              </a:spcAft>
              <a:buClr>
                <a:schemeClr val="dk1"/>
              </a:buClr>
              <a:buSzPts val="1538"/>
              <a:buFont typeface="Arial"/>
              <a:buChar char="•"/>
              <a:defRPr sz="1538" b="0" i="0" u="none" strike="noStrike" cap="none">
                <a:solidFill>
                  <a:schemeClr val="dk1"/>
                </a:solidFill>
                <a:latin typeface="Arial"/>
                <a:ea typeface="Arial"/>
                <a:cs typeface="Arial"/>
                <a:sym typeface="Arial"/>
              </a:defRPr>
            </a:lvl9pPr>
          </a:lstStyle>
          <a:p>
            <a:endParaRPr/>
          </a:p>
        </p:txBody>
      </p:sp>
      <p:sp>
        <p:nvSpPr>
          <p:cNvPr id="24" name="Google Shape;24;p3"/>
          <p:cNvSpPr txBox="1">
            <a:spLocks noGrp="1"/>
          </p:cNvSpPr>
          <p:nvPr>
            <p:ph type="body" idx="5"/>
          </p:nvPr>
        </p:nvSpPr>
        <p:spPr>
          <a:xfrm>
            <a:off x="22516542" y="6705600"/>
            <a:ext cx="9448423" cy="6644640"/>
          </a:xfrm>
          <a:prstGeom prst="rect">
            <a:avLst/>
          </a:prstGeom>
          <a:noFill/>
          <a:ln>
            <a:noFill/>
          </a:ln>
        </p:spPr>
        <p:txBody>
          <a:bodyPr spcFirstLastPara="1" wrap="square" lIns="91425" tIns="45700" rIns="91425" bIns="45700" anchor="t" anchorCtr="0">
            <a:noAutofit/>
          </a:bodyPr>
          <a:lstStyle>
            <a:lvl1pPr marL="457200" marR="0" lvl="0" indent="-380492" algn="l" rtl="0">
              <a:lnSpc>
                <a:spcPct val="164255"/>
              </a:lnSpc>
              <a:spcBef>
                <a:spcPts val="0"/>
              </a:spcBef>
              <a:spcAft>
                <a:spcPts val="0"/>
              </a:spcAft>
              <a:buClr>
                <a:srgbClr val="7F7F7F"/>
              </a:buClr>
              <a:buSzPts val="2392"/>
              <a:buFont typeface="Arial"/>
              <a:buChar char="•"/>
              <a:defRPr sz="2392" b="0" i="0" u="none" strike="noStrike" cap="none">
                <a:solidFill>
                  <a:srgbClr val="7F7F7F"/>
                </a:solidFill>
                <a:latin typeface="Arial"/>
                <a:ea typeface="Arial"/>
                <a:cs typeface="Arial"/>
                <a:sym typeface="Arial"/>
              </a:defRPr>
            </a:lvl1pPr>
            <a:lvl2pPr marL="914400" marR="0" lvl="1" indent="-380492" algn="l" rtl="0">
              <a:lnSpc>
                <a:spcPct val="164255"/>
              </a:lnSpc>
              <a:spcBef>
                <a:spcPts val="0"/>
              </a:spcBef>
              <a:spcAft>
                <a:spcPts val="0"/>
              </a:spcAft>
              <a:buClr>
                <a:srgbClr val="7F7F7F"/>
              </a:buClr>
              <a:buSzPts val="2392"/>
              <a:buFont typeface="Arial"/>
              <a:buChar char="•"/>
              <a:defRPr sz="2392" b="0" i="0" u="none" strike="noStrike" cap="none">
                <a:solidFill>
                  <a:srgbClr val="7F7F7F"/>
                </a:solidFill>
                <a:latin typeface="Arial"/>
                <a:ea typeface="Arial"/>
                <a:cs typeface="Arial"/>
                <a:sym typeface="Arial"/>
              </a:defRPr>
            </a:lvl2pPr>
            <a:lvl3pPr marL="1371600" marR="0" lvl="2" indent="-380492" algn="l" rtl="0">
              <a:lnSpc>
                <a:spcPct val="164255"/>
              </a:lnSpc>
              <a:spcBef>
                <a:spcPts val="0"/>
              </a:spcBef>
              <a:spcAft>
                <a:spcPts val="0"/>
              </a:spcAft>
              <a:buClr>
                <a:srgbClr val="7F7F7F"/>
              </a:buClr>
              <a:buSzPts val="2392"/>
              <a:buFont typeface="Arial"/>
              <a:buChar char="•"/>
              <a:defRPr sz="2392" b="0" i="0" u="none" strike="noStrike" cap="none">
                <a:solidFill>
                  <a:srgbClr val="7F7F7F"/>
                </a:solidFill>
                <a:latin typeface="Arial"/>
                <a:ea typeface="Arial"/>
                <a:cs typeface="Arial"/>
                <a:sym typeface="Arial"/>
              </a:defRPr>
            </a:lvl3pPr>
            <a:lvl4pPr marL="1828800" marR="0" lvl="3" indent="-380492" algn="l" rtl="0">
              <a:lnSpc>
                <a:spcPct val="164255"/>
              </a:lnSpc>
              <a:spcBef>
                <a:spcPts val="0"/>
              </a:spcBef>
              <a:spcAft>
                <a:spcPts val="0"/>
              </a:spcAft>
              <a:buClr>
                <a:srgbClr val="7F7F7F"/>
              </a:buClr>
              <a:buSzPts val="2392"/>
              <a:buFont typeface="Arial"/>
              <a:buChar char="•"/>
              <a:defRPr sz="2392" b="0" i="0" u="none" strike="noStrike" cap="none">
                <a:solidFill>
                  <a:srgbClr val="7F7F7F"/>
                </a:solidFill>
                <a:latin typeface="Arial"/>
                <a:ea typeface="Arial"/>
                <a:cs typeface="Arial"/>
                <a:sym typeface="Arial"/>
              </a:defRPr>
            </a:lvl4pPr>
            <a:lvl5pPr marL="2286000" marR="0" lvl="4" indent="-380492" algn="l" rtl="0">
              <a:lnSpc>
                <a:spcPct val="164255"/>
              </a:lnSpc>
              <a:spcBef>
                <a:spcPts val="0"/>
              </a:spcBef>
              <a:spcAft>
                <a:spcPts val="0"/>
              </a:spcAft>
              <a:buClr>
                <a:srgbClr val="245EAC"/>
              </a:buClr>
              <a:buSzPts val="2392"/>
              <a:buFont typeface="Arial"/>
              <a:buChar char="•"/>
              <a:defRPr sz="2392" b="0" i="0" u="none" strike="noStrike" cap="none">
                <a:solidFill>
                  <a:srgbClr val="7F7F7F"/>
                </a:solidFill>
                <a:latin typeface="Arial"/>
                <a:ea typeface="Arial"/>
                <a:cs typeface="Arial"/>
                <a:sym typeface="Arial"/>
              </a:defRPr>
            </a:lvl5pPr>
            <a:lvl6pPr marL="2743200" marR="0" lvl="5" indent="-326263" algn="l" rtl="0">
              <a:lnSpc>
                <a:spcPct val="90000"/>
              </a:lnSpc>
              <a:spcBef>
                <a:spcPts val="427"/>
              </a:spcBef>
              <a:spcAft>
                <a:spcPts val="0"/>
              </a:spcAft>
              <a:buClr>
                <a:schemeClr val="dk1"/>
              </a:buClr>
              <a:buSzPts val="1538"/>
              <a:buFont typeface="Arial"/>
              <a:buChar char="•"/>
              <a:defRPr sz="1538" b="0" i="0" u="none" strike="noStrike" cap="none">
                <a:solidFill>
                  <a:schemeClr val="dk1"/>
                </a:solidFill>
                <a:latin typeface="Arial"/>
                <a:ea typeface="Arial"/>
                <a:cs typeface="Arial"/>
                <a:sym typeface="Arial"/>
              </a:defRPr>
            </a:lvl6pPr>
            <a:lvl7pPr marL="3200400" marR="0" lvl="6" indent="-326263" algn="l" rtl="0">
              <a:lnSpc>
                <a:spcPct val="90000"/>
              </a:lnSpc>
              <a:spcBef>
                <a:spcPts val="427"/>
              </a:spcBef>
              <a:spcAft>
                <a:spcPts val="0"/>
              </a:spcAft>
              <a:buClr>
                <a:schemeClr val="dk1"/>
              </a:buClr>
              <a:buSzPts val="1538"/>
              <a:buFont typeface="Arial"/>
              <a:buChar char="•"/>
              <a:defRPr sz="1538" b="0" i="0" u="none" strike="noStrike" cap="none">
                <a:solidFill>
                  <a:schemeClr val="dk1"/>
                </a:solidFill>
                <a:latin typeface="Arial"/>
                <a:ea typeface="Arial"/>
                <a:cs typeface="Arial"/>
                <a:sym typeface="Arial"/>
              </a:defRPr>
            </a:lvl7pPr>
            <a:lvl8pPr marL="3657600" marR="0" lvl="7" indent="-326263" algn="l" rtl="0">
              <a:lnSpc>
                <a:spcPct val="90000"/>
              </a:lnSpc>
              <a:spcBef>
                <a:spcPts val="427"/>
              </a:spcBef>
              <a:spcAft>
                <a:spcPts val="0"/>
              </a:spcAft>
              <a:buClr>
                <a:schemeClr val="dk1"/>
              </a:buClr>
              <a:buSzPts val="1538"/>
              <a:buFont typeface="Arial"/>
              <a:buChar char="•"/>
              <a:defRPr sz="1538" b="0" i="0" u="none" strike="noStrike" cap="none">
                <a:solidFill>
                  <a:schemeClr val="dk1"/>
                </a:solidFill>
                <a:latin typeface="Arial"/>
                <a:ea typeface="Arial"/>
                <a:cs typeface="Arial"/>
                <a:sym typeface="Arial"/>
              </a:defRPr>
            </a:lvl8pPr>
            <a:lvl9pPr marL="4114800" marR="0" lvl="8" indent="-326263" algn="l" rtl="0">
              <a:lnSpc>
                <a:spcPct val="90000"/>
              </a:lnSpc>
              <a:spcBef>
                <a:spcPts val="427"/>
              </a:spcBef>
              <a:spcAft>
                <a:spcPts val="0"/>
              </a:spcAft>
              <a:buClr>
                <a:schemeClr val="dk1"/>
              </a:buClr>
              <a:buSzPts val="1538"/>
              <a:buFont typeface="Arial"/>
              <a:buChar char="•"/>
              <a:defRPr sz="1538" b="0" i="0" u="none" strike="noStrike" cap="none">
                <a:solidFill>
                  <a:schemeClr val="dk1"/>
                </a:solidFill>
                <a:latin typeface="Arial"/>
                <a:ea typeface="Arial"/>
                <a:cs typeface="Arial"/>
                <a:sym typeface="Arial"/>
              </a:defRPr>
            </a:lvl9pPr>
          </a:lstStyle>
          <a:p>
            <a:endParaRPr/>
          </a:p>
        </p:txBody>
      </p:sp>
      <p:sp>
        <p:nvSpPr>
          <p:cNvPr id="25" name="Google Shape;25;p3"/>
          <p:cNvSpPr txBox="1">
            <a:spLocks noGrp="1"/>
          </p:cNvSpPr>
          <p:nvPr>
            <p:ph type="body" idx="6"/>
          </p:nvPr>
        </p:nvSpPr>
        <p:spPr>
          <a:xfrm>
            <a:off x="33046966" y="6705600"/>
            <a:ext cx="9798050" cy="9936480"/>
          </a:xfrm>
          <a:prstGeom prst="rect">
            <a:avLst/>
          </a:prstGeom>
          <a:noFill/>
          <a:ln>
            <a:noFill/>
          </a:ln>
        </p:spPr>
        <p:txBody>
          <a:bodyPr spcFirstLastPara="1" wrap="square" lIns="91425" tIns="45700" rIns="91425" bIns="45700" anchor="t" anchorCtr="0">
            <a:noAutofit/>
          </a:bodyPr>
          <a:lstStyle>
            <a:lvl1pPr marL="457200" marR="0" lvl="0" indent="-380492" algn="l" rtl="0">
              <a:lnSpc>
                <a:spcPct val="164255"/>
              </a:lnSpc>
              <a:spcBef>
                <a:spcPts val="0"/>
              </a:spcBef>
              <a:spcAft>
                <a:spcPts val="0"/>
              </a:spcAft>
              <a:buClr>
                <a:srgbClr val="7F7F7F"/>
              </a:buClr>
              <a:buSzPts val="2392"/>
              <a:buFont typeface="Arial"/>
              <a:buChar char="•"/>
              <a:defRPr sz="2392" b="0" i="0" u="none" strike="noStrike" cap="none">
                <a:solidFill>
                  <a:srgbClr val="7F7F7F"/>
                </a:solidFill>
                <a:latin typeface="Arial"/>
                <a:ea typeface="Arial"/>
                <a:cs typeface="Arial"/>
                <a:sym typeface="Arial"/>
              </a:defRPr>
            </a:lvl1pPr>
            <a:lvl2pPr marL="914400" marR="0" lvl="1" indent="-380492" algn="l" rtl="0">
              <a:lnSpc>
                <a:spcPct val="164255"/>
              </a:lnSpc>
              <a:spcBef>
                <a:spcPts val="0"/>
              </a:spcBef>
              <a:spcAft>
                <a:spcPts val="0"/>
              </a:spcAft>
              <a:buClr>
                <a:srgbClr val="7F7F7F"/>
              </a:buClr>
              <a:buSzPts val="2392"/>
              <a:buFont typeface="Arial"/>
              <a:buChar char="•"/>
              <a:defRPr sz="2392" b="0" i="0" u="none" strike="noStrike" cap="none">
                <a:solidFill>
                  <a:srgbClr val="7F7F7F"/>
                </a:solidFill>
                <a:latin typeface="Arial"/>
                <a:ea typeface="Arial"/>
                <a:cs typeface="Arial"/>
                <a:sym typeface="Arial"/>
              </a:defRPr>
            </a:lvl2pPr>
            <a:lvl3pPr marL="1371600" marR="0" lvl="2" indent="-380492" algn="l" rtl="0">
              <a:lnSpc>
                <a:spcPct val="164255"/>
              </a:lnSpc>
              <a:spcBef>
                <a:spcPts val="0"/>
              </a:spcBef>
              <a:spcAft>
                <a:spcPts val="0"/>
              </a:spcAft>
              <a:buClr>
                <a:srgbClr val="7F7F7F"/>
              </a:buClr>
              <a:buSzPts val="2392"/>
              <a:buFont typeface="Arial"/>
              <a:buChar char="•"/>
              <a:defRPr sz="2392" b="0" i="0" u="none" strike="noStrike" cap="none">
                <a:solidFill>
                  <a:srgbClr val="7F7F7F"/>
                </a:solidFill>
                <a:latin typeface="Arial"/>
                <a:ea typeface="Arial"/>
                <a:cs typeface="Arial"/>
                <a:sym typeface="Arial"/>
              </a:defRPr>
            </a:lvl3pPr>
            <a:lvl4pPr marL="1828800" marR="0" lvl="3" indent="-380492" algn="l" rtl="0">
              <a:lnSpc>
                <a:spcPct val="164255"/>
              </a:lnSpc>
              <a:spcBef>
                <a:spcPts val="0"/>
              </a:spcBef>
              <a:spcAft>
                <a:spcPts val="0"/>
              </a:spcAft>
              <a:buClr>
                <a:srgbClr val="7F7F7F"/>
              </a:buClr>
              <a:buSzPts val="2392"/>
              <a:buFont typeface="Arial"/>
              <a:buChar char="•"/>
              <a:defRPr sz="2392" b="0" i="0" u="none" strike="noStrike" cap="none">
                <a:solidFill>
                  <a:srgbClr val="7F7F7F"/>
                </a:solidFill>
                <a:latin typeface="Arial"/>
                <a:ea typeface="Arial"/>
                <a:cs typeface="Arial"/>
                <a:sym typeface="Arial"/>
              </a:defRPr>
            </a:lvl4pPr>
            <a:lvl5pPr marL="2286000" marR="0" lvl="4" indent="-380492" algn="l" rtl="0">
              <a:lnSpc>
                <a:spcPct val="164255"/>
              </a:lnSpc>
              <a:spcBef>
                <a:spcPts val="0"/>
              </a:spcBef>
              <a:spcAft>
                <a:spcPts val="0"/>
              </a:spcAft>
              <a:buClr>
                <a:srgbClr val="245EAC"/>
              </a:buClr>
              <a:buSzPts val="2392"/>
              <a:buFont typeface="Arial"/>
              <a:buChar char="•"/>
              <a:defRPr sz="2392" b="0" i="0" u="none" strike="noStrike" cap="none">
                <a:solidFill>
                  <a:srgbClr val="7F7F7F"/>
                </a:solidFill>
                <a:latin typeface="Arial"/>
                <a:ea typeface="Arial"/>
                <a:cs typeface="Arial"/>
                <a:sym typeface="Arial"/>
              </a:defRPr>
            </a:lvl5pPr>
            <a:lvl6pPr marL="2743200" marR="0" lvl="5" indent="-326263" algn="l" rtl="0">
              <a:lnSpc>
                <a:spcPct val="90000"/>
              </a:lnSpc>
              <a:spcBef>
                <a:spcPts val="427"/>
              </a:spcBef>
              <a:spcAft>
                <a:spcPts val="0"/>
              </a:spcAft>
              <a:buClr>
                <a:schemeClr val="dk1"/>
              </a:buClr>
              <a:buSzPts val="1538"/>
              <a:buFont typeface="Arial"/>
              <a:buChar char="•"/>
              <a:defRPr sz="1538" b="0" i="0" u="none" strike="noStrike" cap="none">
                <a:solidFill>
                  <a:schemeClr val="dk1"/>
                </a:solidFill>
                <a:latin typeface="Arial"/>
                <a:ea typeface="Arial"/>
                <a:cs typeface="Arial"/>
                <a:sym typeface="Arial"/>
              </a:defRPr>
            </a:lvl6pPr>
            <a:lvl7pPr marL="3200400" marR="0" lvl="6" indent="-326263" algn="l" rtl="0">
              <a:lnSpc>
                <a:spcPct val="90000"/>
              </a:lnSpc>
              <a:spcBef>
                <a:spcPts val="427"/>
              </a:spcBef>
              <a:spcAft>
                <a:spcPts val="0"/>
              </a:spcAft>
              <a:buClr>
                <a:schemeClr val="dk1"/>
              </a:buClr>
              <a:buSzPts val="1538"/>
              <a:buFont typeface="Arial"/>
              <a:buChar char="•"/>
              <a:defRPr sz="1538" b="0" i="0" u="none" strike="noStrike" cap="none">
                <a:solidFill>
                  <a:schemeClr val="dk1"/>
                </a:solidFill>
                <a:latin typeface="Arial"/>
                <a:ea typeface="Arial"/>
                <a:cs typeface="Arial"/>
                <a:sym typeface="Arial"/>
              </a:defRPr>
            </a:lvl7pPr>
            <a:lvl8pPr marL="3657600" marR="0" lvl="7" indent="-326263" algn="l" rtl="0">
              <a:lnSpc>
                <a:spcPct val="90000"/>
              </a:lnSpc>
              <a:spcBef>
                <a:spcPts val="427"/>
              </a:spcBef>
              <a:spcAft>
                <a:spcPts val="0"/>
              </a:spcAft>
              <a:buClr>
                <a:schemeClr val="dk1"/>
              </a:buClr>
              <a:buSzPts val="1538"/>
              <a:buFont typeface="Arial"/>
              <a:buChar char="•"/>
              <a:defRPr sz="1538" b="0" i="0" u="none" strike="noStrike" cap="none">
                <a:solidFill>
                  <a:schemeClr val="dk1"/>
                </a:solidFill>
                <a:latin typeface="Arial"/>
                <a:ea typeface="Arial"/>
                <a:cs typeface="Arial"/>
                <a:sym typeface="Arial"/>
              </a:defRPr>
            </a:lvl8pPr>
            <a:lvl9pPr marL="4114800" marR="0" lvl="8" indent="-326263" algn="l" rtl="0">
              <a:lnSpc>
                <a:spcPct val="90000"/>
              </a:lnSpc>
              <a:spcBef>
                <a:spcPts val="427"/>
              </a:spcBef>
              <a:spcAft>
                <a:spcPts val="0"/>
              </a:spcAft>
              <a:buClr>
                <a:schemeClr val="dk1"/>
              </a:buClr>
              <a:buSzPts val="1538"/>
              <a:buFont typeface="Arial"/>
              <a:buChar char="•"/>
              <a:defRPr sz="1538" b="0" i="0" u="none" strike="noStrike" cap="none">
                <a:solidFill>
                  <a:schemeClr val="dk1"/>
                </a:solidFill>
                <a:latin typeface="Arial"/>
                <a:ea typeface="Arial"/>
                <a:cs typeface="Arial"/>
                <a:sym typeface="Arial"/>
              </a:defRPr>
            </a:lvl9pPr>
          </a:lstStyle>
          <a:p>
            <a:endParaRPr/>
          </a:p>
        </p:txBody>
      </p:sp>
      <p:sp>
        <p:nvSpPr>
          <p:cNvPr id="26" name="Google Shape;26;p3"/>
          <p:cNvSpPr txBox="1">
            <a:spLocks noGrp="1"/>
          </p:cNvSpPr>
          <p:nvPr>
            <p:ph type="body" idx="7"/>
          </p:nvPr>
        </p:nvSpPr>
        <p:spPr>
          <a:xfrm>
            <a:off x="33046966" y="25130235"/>
            <a:ext cx="9798050" cy="4252487"/>
          </a:xfrm>
          <a:prstGeom prst="rect">
            <a:avLst/>
          </a:prstGeom>
          <a:noFill/>
          <a:ln>
            <a:noFill/>
          </a:ln>
        </p:spPr>
        <p:txBody>
          <a:bodyPr spcFirstLastPara="1" wrap="square" lIns="91425" tIns="45700" rIns="91425" bIns="45700" anchor="t" anchorCtr="0">
            <a:noAutofit/>
          </a:bodyPr>
          <a:lstStyle>
            <a:lvl1pPr marL="457200" marR="0" lvl="0" indent="-380492" algn="l" rtl="0">
              <a:lnSpc>
                <a:spcPct val="164255"/>
              </a:lnSpc>
              <a:spcBef>
                <a:spcPts val="0"/>
              </a:spcBef>
              <a:spcAft>
                <a:spcPts val="0"/>
              </a:spcAft>
              <a:buClr>
                <a:srgbClr val="7F7F7F"/>
              </a:buClr>
              <a:buSzPts val="2392"/>
              <a:buFont typeface="Arial"/>
              <a:buChar char="•"/>
              <a:defRPr sz="2392" b="0" i="0" u="none" strike="noStrike" cap="none">
                <a:solidFill>
                  <a:srgbClr val="7F7F7F"/>
                </a:solidFill>
                <a:latin typeface="Arial"/>
                <a:ea typeface="Arial"/>
                <a:cs typeface="Arial"/>
                <a:sym typeface="Arial"/>
              </a:defRPr>
            </a:lvl1pPr>
            <a:lvl2pPr marL="914400" marR="0" lvl="1" indent="-380492" algn="l" rtl="0">
              <a:lnSpc>
                <a:spcPct val="164255"/>
              </a:lnSpc>
              <a:spcBef>
                <a:spcPts val="0"/>
              </a:spcBef>
              <a:spcAft>
                <a:spcPts val="0"/>
              </a:spcAft>
              <a:buClr>
                <a:srgbClr val="7F7F7F"/>
              </a:buClr>
              <a:buSzPts val="2392"/>
              <a:buFont typeface="Arial"/>
              <a:buChar char="•"/>
              <a:defRPr sz="2392" b="0" i="0" u="none" strike="noStrike" cap="none">
                <a:solidFill>
                  <a:srgbClr val="7F7F7F"/>
                </a:solidFill>
                <a:latin typeface="Arial"/>
                <a:ea typeface="Arial"/>
                <a:cs typeface="Arial"/>
                <a:sym typeface="Arial"/>
              </a:defRPr>
            </a:lvl2pPr>
            <a:lvl3pPr marL="1371600" marR="0" lvl="2" indent="-380492" algn="l" rtl="0">
              <a:lnSpc>
                <a:spcPct val="164255"/>
              </a:lnSpc>
              <a:spcBef>
                <a:spcPts val="0"/>
              </a:spcBef>
              <a:spcAft>
                <a:spcPts val="0"/>
              </a:spcAft>
              <a:buClr>
                <a:srgbClr val="7F7F7F"/>
              </a:buClr>
              <a:buSzPts val="2392"/>
              <a:buFont typeface="Arial"/>
              <a:buChar char="•"/>
              <a:defRPr sz="2392" b="0" i="0" u="none" strike="noStrike" cap="none">
                <a:solidFill>
                  <a:srgbClr val="7F7F7F"/>
                </a:solidFill>
                <a:latin typeface="Arial"/>
                <a:ea typeface="Arial"/>
                <a:cs typeface="Arial"/>
                <a:sym typeface="Arial"/>
              </a:defRPr>
            </a:lvl3pPr>
            <a:lvl4pPr marL="1828800" marR="0" lvl="3" indent="-380492" algn="l" rtl="0">
              <a:lnSpc>
                <a:spcPct val="164255"/>
              </a:lnSpc>
              <a:spcBef>
                <a:spcPts val="0"/>
              </a:spcBef>
              <a:spcAft>
                <a:spcPts val="0"/>
              </a:spcAft>
              <a:buClr>
                <a:srgbClr val="7F7F7F"/>
              </a:buClr>
              <a:buSzPts val="2392"/>
              <a:buFont typeface="Arial"/>
              <a:buChar char="•"/>
              <a:defRPr sz="2392" b="0" i="0" u="none" strike="noStrike" cap="none">
                <a:solidFill>
                  <a:srgbClr val="7F7F7F"/>
                </a:solidFill>
                <a:latin typeface="Arial"/>
                <a:ea typeface="Arial"/>
                <a:cs typeface="Arial"/>
                <a:sym typeface="Arial"/>
              </a:defRPr>
            </a:lvl4pPr>
            <a:lvl5pPr marL="2286000" marR="0" lvl="4" indent="-380492" algn="l" rtl="0">
              <a:lnSpc>
                <a:spcPct val="164255"/>
              </a:lnSpc>
              <a:spcBef>
                <a:spcPts val="0"/>
              </a:spcBef>
              <a:spcAft>
                <a:spcPts val="0"/>
              </a:spcAft>
              <a:buClr>
                <a:srgbClr val="245EAC"/>
              </a:buClr>
              <a:buSzPts val="2392"/>
              <a:buFont typeface="Arial"/>
              <a:buChar char="•"/>
              <a:defRPr sz="2392" b="0" i="0" u="none" strike="noStrike" cap="none">
                <a:solidFill>
                  <a:srgbClr val="7F7F7F"/>
                </a:solidFill>
                <a:latin typeface="Arial"/>
                <a:ea typeface="Arial"/>
                <a:cs typeface="Arial"/>
                <a:sym typeface="Arial"/>
              </a:defRPr>
            </a:lvl5pPr>
            <a:lvl6pPr marL="2743200" marR="0" lvl="5" indent="-326263" algn="l" rtl="0">
              <a:lnSpc>
                <a:spcPct val="90000"/>
              </a:lnSpc>
              <a:spcBef>
                <a:spcPts val="427"/>
              </a:spcBef>
              <a:spcAft>
                <a:spcPts val="0"/>
              </a:spcAft>
              <a:buClr>
                <a:schemeClr val="dk1"/>
              </a:buClr>
              <a:buSzPts val="1538"/>
              <a:buFont typeface="Arial"/>
              <a:buChar char="•"/>
              <a:defRPr sz="1538" b="0" i="0" u="none" strike="noStrike" cap="none">
                <a:solidFill>
                  <a:schemeClr val="dk1"/>
                </a:solidFill>
                <a:latin typeface="Arial"/>
                <a:ea typeface="Arial"/>
                <a:cs typeface="Arial"/>
                <a:sym typeface="Arial"/>
              </a:defRPr>
            </a:lvl6pPr>
            <a:lvl7pPr marL="3200400" marR="0" lvl="6" indent="-326263" algn="l" rtl="0">
              <a:lnSpc>
                <a:spcPct val="90000"/>
              </a:lnSpc>
              <a:spcBef>
                <a:spcPts val="427"/>
              </a:spcBef>
              <a:spcAft>
                <a:spcPts val="0"/>
              </a:spcAft>
              <a:buClr>
                <a:schemeClr val="dk1"/>
              </a:buClr>
              <a:buSzPts val="1538"/>
              <a:buFont typeface="Arial"/>
              <a:buChar char="•"/>
              <a:defRPr sz="1538" b="0" i="0" u="none" strike="noStrike" cap="none">
                <a:solidFill>
                  <a:schemeClr val="dk1"/>
                </a:solidFill>
                <a:latin typeface="Arial"/>
                <a:ea typeface="Arial"/>
                <a:cs typeface="Arial"/>
                <a:sym typeface="Arial"/>
              </a:defRPr>
            </a:lvl7pPr>
            <a:lvl8pPr marL="3657600" marR="0" lvl="7" indent="-326263" algn="l" rtl="0">
              <a:lnSpc>
                <a:spcPct val="90000"/>
              </a:lnSpc>
              <a:spcBef>
                <a:spcPts val="427"/>
              </a:spcBef>
              <a:spcAft>
                <a:spcPts val="0"/>
              </a:spcAft>
              <a:buClr>
                <a:schemeClr val="dk1"/>
              </a:buClr>
              <a:buSzPts val="1538"/>
              <a:buFont typeface="Arial"/>
              <a:buChar char="•"/>
              <a:defRPr sz="1538" b="0" i="0" u="none" strike="noStrike" cap="none">
                <a:solidFill>
                  <a:schemeClr val="dk1"/>
                </a:solidFill>
                <a:latin typeface="Arial"/>
                <a:ea typeface="Arial"/>
                <a:cs typeface="Arial"/>
                <a:sym typeface="Arial"/>
              </a:defRPr>
            </a:lvl8pPr>
            <a:lvl9pPr marL="4114800" marR="0" lvl="8" indent="-326263" algn="l" rtl="0">
              <a:lnSpc>
                <a:spcPct val="90000"/>
              </a:lnSpc>
              <a:spcBef>
                <a:spcPts val="427"/>
              </a:spcBef>
              <a:spcAft>
                <a:spcPts val="0"/>
              </a:spcAft>
              <a:buClr>
                <a:schemeClr val="dk1"/>
              </a:buClr>
              <a:buSzPts val="1538"/>
              <a:buFont typeface="Arial"/>
              <a:buChar char="•"/>
              <a:defRPr sz="1538" b="0" i="0" u="none" strike="noStrike" cap="none">
                <a:solidFill>
                  <a:schemeClr val="dk1"/>
                </a:solidFill>
                <a:latin typeface="Arial"/>
                <a:ea typeface="Arial"/>
                <a:cs typeface="Arial"/>
                <a:sym typeface="Arial"/>
              </a:defRPr>
            </a:lvl9pPr>
          </a:lstStyle>
          <a:p>
            <a:endParaRPr/>
          </a:p>
        </p:txBody>
      </p:sp>
      <p:sp>
        <p:nvSpPr>
          <p:cNvPr id="27" name="Google Shape;27;p3"/>
          <p:cNvSpPr>
            <a:spLocks noGrp="1"/>
          </p:cNvSpPr>
          <p:nvPr>
            <p:ph type="chart" idx="8"/>
          </p:nvPr>
        </p:nvSpPr>
        <p:spPr>
          <a:xfrm>
            <a:off x="22513521" y="14194529"/>
            <a:ext cx="9454334" cy="6942137"/>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854"/>
              </a:spcBef>
              <a:spcAft>
                <a:spcPts val="0"/>
              </a:spcAft>
              <a:buClr>
                <a:schemeClr val="dk1"/>
              </a:buClr>
              <a:buSzPts val="2392"/>
              <a:buFont typeface="Arial"/>
              <a:buChar char="•"/>
              <a:defRPr sz="2392" b="0" i="0" u="none" strike="noStrike" cap="none">
                <a:solidFill>
                  <a:schemeClr val="dk1"/>
                </a:solidFill>
                <a:latin typeface="Arial"/>
                <a:ea typeface="Arial"/>
                <a:cs typeface="Arial"/>
                <a:sym typeface="Arial"/>
              </a:defRPr>
            </a:lvl1pPr>
            <a:lvl2pPr marR="0" lvl="1" algn="l" rtl="0">
              <a:lnSpc>
                <a:spcPct val="90000"/>
              </a:lnSpc>
              <a:spcBef>
                <a:spcPts val="427"/>
              </a:spcBef>
              <a:spcAft>
                <a:spcPts val="0"/>
              </a:spcAft>
              <a:buClr>
                <a:schemeClr val="dk1"/>
              </a:buClr>
              <a:buSzPts val="2050"/>
              <a:buFont typeface="Arial"/>
              <a:buChar char="•"/>
              <a:defRPr sz="2050" b="0" i="0" u="none" strike="noStrike" cap="none">
                <a:solidFill>
                  <a:schemeClr val="dk1"/>
                </a:solidFill>
                <a:latin typeface="Arial"/>
                <a:ea typeface="Arial"/>
                <a:cs typeface="Arial"/>
                <a:sym typeface="Arial"/>
              </a:defRPr>
            </a:lvl2pPr>
            <a:lvl3pPr marR="0" lvl="2" algn="l" rtl="0">
              <a:lnSpc>
                <a:spcPct val="90000"/>
              </a:lnSpc>
              <a:spcBef>
                <a:spcPts val="427"/>
              </a:spcBef>
              <a:spcAft>
                <a:spcPts val="0"/>
              </a:spcAft>
              <a:buClr>
                <a:schemeClr val="dk1"/>
              </a:buClr>
              <a:buSzPts val="1708"/>
              <a:buFont typeface="Arial"/>
              <a:buChar char="•"/>
              <a:defRPr sz="1708" b="0" i="0" u="none" strike="noStrike" cap="none">
                <a:solidFill>
                  <a:schemeClr val="dk1"/>
                </a:solidFill>
                <a:latin typeface="Arial"/>
                <a:ea typeface="Arial"/>
                <a:cs typeface="Arial"/>
                <a:sym typeface="Arial"/>
              </a:defRPr>
            </a:lvl3pPr>
            <a:lvl4pPr marR="0" lvl="3" algn="l" rtl="0">
              <a:lnSpc>
                <a:spcPct val="90000"/>
              </a:lnSpc>
              <a:spcBef>
                <a:spcPts val="427"/>
              </a:spcBef>
              <a:spcAft>
                <a:spcPts val="0"/>
              </a:spcAft>
              <a:buClr>
                <a:schemeClr val="dk1"/>
              </a:buClr>
              <a:buSzPts val="1538"/>
              <a:buFont typeface="Arial"/>
              <a:buChar char="•"/>
              <a:defRPr sz="1538" b="0" i="0" u="none" strike="noStrike" cap="none">
                <a:solidFill>
                  <a:schemeClr val="dk1"/>
                </a:solidFill>
                <a:latin typeface="Arial"/>
                <a:ea typeface="Arial"/>
                <a:cs typeface="Arial"/>
                <a:sym typeface="Arial"/>
              </a:defRPr>
            </a:lvl4pPr>
            <a:lvl5pPr marR="0" lvl="4" algn="l" rtl="0">
              <a:lnSpc>
                <a:spcPct val="90000"/>
              </a:lnSpc>
              <a:spcBef>
                <a:spcPts val="427"/>
              </a:spcBef>
              <a:spcAft>
                <a:spcPts val="0"/>
              </a:spcAft>
              <a:buClr>
                <a:schemeClr val="dk1"/>
              </a:buClr>
              <a:buSzPts val="1538"/>
              <a:buFont typeface="Arial"/>
              <a:buChar char="•"/>
              <a:defRPr sz="1538" b="0" i="0" u="none" strike="noStrike" cap="none">
                <a:solidFill>
                  <a:schemeClr val="dk1"/>
                </a:solidFill>
                <a:latin typeface="Arial"/>
                <a:ea typeface="Arial"/>
                <a:cs typeface="Arial"/>
                <a:sym typeface="Arial"/>
              </a:defRPr>
            </a:lvl5pPr>
            <a:lvl6pPr marR="0" lvl="5" algn="l" rtl="0">
              <a:lnSpc>
                <a:spcPct val="90000"/>
              </a:lnSpc>
              <a:spcBef>
                <a:spcPts val="427"/>
              </a:spcBef>
              <a:spcAft>
                <a:spcPts val="0"/>
              </a:spcAft>
              <a:buClr>
                <a:schemeClr val="dk1"/>
              </a:buClr>
              <a:buSzPts val="1538"/>
              <a:buFont typeface="Arial"/>
              <a:buChar char="•"/>
              <a:defRPr sz="1538" b="0" i="0" u="none" strike="noStrike" cap="none">
                <a:solidFill>
                  <a:schemeClr val="dk1"/>
                </a:solidFill>
                <a:latin typeface="Arial"/>
                <a:ea typeface="Arial"/>
                <a:cs typeface="Arial"/>
                <a:sym typeface="Arial"/>
              </a:defRPr>
            </a:lvl6pPr>
            <a:lvl7pPr marR="0" lvl="6" algn="l" rtl="0">
              <a:lnSpc>
                <a:spcPct val="90000"/>
              </a:lnSpc>
              <a:spcBef>
                <a:spcPts val="427"/>
              </a:spcBef>
              <a:spcAft>
                <a:spcPts val="0"/>
              </a:spcAft>
              <a:buClr>
                <a:schemeClr val="dk1"/>
              </a:buClr>
              <a:buSzPts val="1538"/>
              <a:buFont typeface="Arial"/>
              <a:buChar char="•"/>
              <a:defRPr sz="1538" b="0" i="0" u="none" strike="noStrike" cap="none">
                <a:solidFill>
                  <a:schemeClr val="dk1"/>
                </a:solidFill>
                <a:latin typeface="Arial"/>
                <a:ea typeface="Arial"/>
                <a:cs typeface="Arial"/>
                <a:sym typeface="Arial"/>
              </a:defRPr>
            </a:lvl7pPr>
            <a:lvl8pPr marR="0" lvl="7" algn="l" rtl="0">
              <a:lnSpc>
                <a:spcPct val="90000"/>
              </a:lnSpc>
              <a:spcBef>
                <a:spcPts val="427"/>
              </a:spcBef>
              <a:spcAft>
                <a:spcPts val="0"/>
              </a:spcAft>
              <a:buClr>
                <a:schemeClr val="dk1"/>
              </a:buClr>
              <a:buSzPts val="1538"/>
              <a:buFont typeface="Arial"/>
              <a:buChar char="•"/>
              <a:defRPr sz="1538" b="0" i="0" u="none" strike="noStrike" cap="none">
                <a:solidFill>
                  <a:schemeClr val="dk1"/>
                </a:solidFill>
                <a:latin typeface="Arial"/>
                <a:ea typeface="Arial"/>
                <a:cs typeface="Arial"/>
                <a:sym typeface="Arial"/>
              </a:defRPr>
            </a:lvl8pPr>
            <a:lvl9pPr marR="0" lvl="8" algn="l" rtl="0">
              <a:lnSpc>
                <a:spcPct val="90000"/>
              </a:lnSpc>
              <a:spcBef>
                <a:spcPts val="427"/>
              </a:spcBef>
              <a:spcAft>
                <a:spcPts val="0"/>
              </a:spcAft>
              <a:buClr>
                <a:schemeClr val="dk1"/>
              </a:buClr>
              <a:buSzPts val="1538"/>
              <a:buFont typeface="Arial"/>
              <a:buChar char="•"/>
              <a:defRPr sz="1538" b="0" i="0" u="none" strike="noStrike" cap="none">
                <a:solidFill>
                  <a:schemeClr val="dk1"/>
                </a:solidFill>
                <a:latin typeface="Arial"/>
                <a:ea typeface="Arial"/>
                <a:cs typeface="Arial"/>
                <a:sym typeface="Arial"/>
              </a:defRPr>
            </a:lvl9pPr>
          </a:lstStyle>
          <a:p>
            <a:endParaRPr/>
          </a:p>
        </p:txBody>
      </p:sp>
      <p:sp>
        <p:nvSpPr>
          <p:cNvPr id="28" name="Google Shape;28;p3"/>
          <p:cNvSpPr txBox="1">
            <a:spLocks noGrp="1"/>
          </p:cNvSpPr>
          <p:nvPr>
            <p:ph type="body" idx="9"/>
          </p:nvPr>
        </p:nvSpPr>
        <p:spPr>
          <a:xfrm>
            <a:off x="22513522" y="21847581"/>
            <a:ext cx="9417420" cy="7596100"/>
          </a:xfrm>
          <a:prstGeom prst="rect">
            <a:avLst/>
          </a:prstGeom>
          <a:noFill/>
          <a:ln>
            <a:noFill/>
          </a:ln>
        </p:spPr>
        <p:txBody>
          <a:bodyPr spcFirstLastPara="1" wrap="square" lIns="91425" tIns="45700" rIns="91425" bIns="45700" anchor="t" anchorCtr="0">
            <a:noAutofit/>
          </a:bodyPr>
          <a:lstStyle>
            <a:lvl1pPr marL="457200" marR="0" lvl="0" indent="-380492" algn="l" rtl="0">
              <a:lnSpc>
                <a:spcPct val="164255"/>
              </a:lnSpc>
              <a:spcBef>
                <a:spcPts val="0"/>
              </a:spcBef>
              <a:spcAft>
                <a:spcPts val="0"/>
              </a:spcAft>
              <a:buClr>
                <a:srgbClr val="7F7F7F"/>
              </a:buClr>
              <a:buSzPts val="2392"/>
              <a:buFont typeface="Arial"/>
              <a:buChar char="•"/>
              <a:defRPr sz="2392" b="0" i="0" u="none" strike="noStrike" cap="none">
                <a:solidFill>
                  <a:srgbClr val="7F7F7F"/>
                </a:solidFill>
                <a:latin typeface="Arial"/>
                <a:ea typeface="Arial"/>
                <a:cs typeface="Arial"/>
                <a:sym typeface="Arial"/>
              </a:defRPr>
            </a:lvl1pPr>
            <a:lvl2pPr marL="914400" marR="0" lvl="1" indent="-380492" algn="l" rtl="0">
              <a:lnSpc>
                <a:spcPct val="164255"/>
              </a:lnSpc>
              <a:spcBef>
                <a:spcPts val="0"/>
              </a:spcBef>
              <a:spcAft>
                <a:spcPts val="0"/>
              </a:spcAft>
              <a:buClr>
                <a:srgbClr val="7F7F7F"/>
              </a:buClr>
              <a:buSzPts val="2392"/>
              <a:buFont typeface="Arial"/>
              <a:buChar char="•"/>
              <a:defRPr sz="2392" b="0" i="0" u="none" strike="noStrike" cap="none">
                <a:solidFill>
                  <a:srgbClr val="7F7F7F"/>
                </a:solidFill>
                <a:latin typeface="Arial"/>
                <a:ea typeface="Arial"/>
                <a:cs typeface="Arial"/>
                <a:sym typeface="Arial"/>
              </a:defRPr>
            </a:lvl2pPr>
            <a:lvl3pPr marL="1371600" marR="0" lvl="2" indent="-380492" algn="l" rtl="0">
              <a:lnSpc>
                <a:spcPct val="164255"/>
              </a:lnSpc>
              <a:spcBef>
                <a:spcPts val="0"/>
              </a:spcBef>
              <a:spcAft>
                <a:spcPts val="0"/>
              </a:spcAft>
              <a:buClr>
                <a:srgbClr val="7F7F7F"/>
              </a:buClr>
              <a:buSzPts val="2392"/>
              <a:buFont typeface="Arial"/>
              <a:buChar char="•"/>
              <a:defRPr sz="2392" b="0" i="0" u="none" strike="noStrike" cap="none">
                <a:solidFill>
                  <a:srgbClr val="7F7F7F"/>
                </a:solidFill>
                <a:latin typeface="Arial"/>
                <a:ea typeface="Arial"/>
                <a:cs typeface="Arial"/>
                <a:sym typeface="Arial"/>
              </a:defRPr>
            </a:lvl3pPr>
            <a:lvl4pPr marL="1828800" marR="0" lvl="3" indent="-380492" algn="l" rtl="0">
              <a:lnSpc>
                <a:spcPct val="164255"/>
              </a:lnSpc>
              <a:spcBef>
                <a:spcPts val="0"/>
              </a:spcBef>
              <a:spcAft>
                <a:spcPts val="0"/>
              </a:spcAft>
              <a:buClr>
                <a:srgbClr val="7F7F7F"/>
              </a:buClr>
              <a:buSzPts val="2392"/>
              <a:buFont typeface="Arial"/>
              <a:buChar char="•"/>
              <a:defRPr sz="2392" b="0" i="0" u="none" strike="noStrike" cap="none">
                <a:solidFill>
                  <a:srgbClr val="7F7F7F"/>
                </a:solidFill>
                <a:latin typeface="Arial"/>
                <a:ea typeface="Arial"/>
                <a:cs typeface="Arial"/>
                <a:sym typeface="Arial"/>
              </a:defRPr>
            </a:lvl4pPr>
            <a:lvl5pPr marL="2286000" marR="0" lvl="4" indent="-380492" algn="l" rtl="0">
              <a:lnSpc>
                <a:spcPct val="164255"/>
              </a:lnSpc>
              <a:spcBef>
                <a:spcPts val="0"/>
              </a:spcBef>
              <a:spcAft>
                <a:spcPts val="0"/>
              </a:spcAft>
              <a:buClr>
                <a:srgbClr val="245EAC"/>
              </a:buClr>
              <a:buSzPts val="2392"/>
              <a:buFont typeface="Arial"/>
              <a:buChar char="•"/>
              <a:defRPr sz="2392" b="0" i="0" u="none" strike="noStrike" cap="none">
                <a:solidFill>
                  <a:srgbClr val="7F7F7F"/>
                </a:solidFill>
                <a:latin typeface="Arial"/>
                <a:ea typeface="Arial"/>
                <a:cs typeface="Arial"/>
                <a:sym typeface="Arial"/>
              </a:defRPr>
            </a:lvl5pPr>
            <a:lvl6pPr marL="2743200" marR="0" lvl="5" indent="-326263" algn="l" rtl="0">
              <a:lnSpc>
                <a:spcPct val="90000"/>
              </a:lnSpc>
              <a:spcBef>
                <a:spcPts val="427"/>
              </a:spcBef>
              <a:spcAft>
                <a:spcPts val="0"/>
              </a:spcAft>
              <a:buClr>
                <a:schemeClr val="dk1"/>
              </a:buClr>
              <a:buSzPts val="1538"/>
              <a:buFont typeface="Arial"/>
              <a:buChar char="•"/>
              <a:defRPr sz="1538" b="0" i="0" u="none" strike="noStrike" cap="none">
                <a:solidFill>
                  <a:schemeClr val="dk1"/>
                </a:solidFill>
                <a:latin typeface="Arial"/>
                <a:ea typeface="Arial"/>
                <a:cs typeface="Arial"/>
                <a:sym typeface="Arial"/>
              </a:defRPr>
            </a:lvl6pPr>
            <a:lvl7pPr marL="3200400" marR="0" lvl="6" indent="-326263" algn="l" rtl="0">
              <a:lnSpc>
                <a:spcPct val="90000"/>
              </a:lnSpc>
              <a:spcBef>
                <a:spcPts val="427"/>
              </a:spcBef>
              <a:spcAft>
                <a:spcPts val="0"/>
              </a:spcAft>
              <a:buClr>
                <a:schemeClr val="dk1"/>
              </a:buClr>
              <a:buSzPts val="1538"/>
              <a:buFont typeface="Arial"/>
              <a:buChar char="•"/>
              <a:defRPr sz="1538" b="0" i="0" u="none" strike="noStrike" cap="none">
                <a:solidFill>
                  <a:schemeClr val="dk1"/>
                </a:solidFill>
                <a:latin typeface="Arial"/>
                <a:ea typeface="Arial"/>
                <a:cs typeface="Arial"/>
                <a:sym typeface="Arial"/>
              </a:defRPr>
            </a:lvl7pPr>
            <a:lvl8pPr marL="3657600" marR="0" lvl="7" indent="-326263" algn="l" rtl="0">
              <a:lnSpc>
                <a:spcPct val="90000"/>
              </a:lnSpc>
              <a:spcBef>
                <a:spcPts val="427"/>
              </a:spcBef>
              <a:spcAft>
                <a:spcPts val="0"/>
              </a:spcAft>
              <a:buClr>
                <a:schemeClr val="dk1"/>
              </a:buClr>
              <a:buSzPts val="1538"/>
              <a:buFont typeface="Arial"/>
              <a:buChar char="•"/>
              <a:defRPr sz="1538" b="0" i="0" u="none" strike="noStrike" cap="none">
                <a:solidFill>
                  <a:schemeClr val="dk1"/>
                </a:solidFill>
                <a:latin typeface="Arial"/>
                <a:ea typeface="Arial"/>
                <a:cs typeface="Arial"/>
                <a:sym typeface="Arial"/>
              </a:defRPr>
            </a:lvl8pPr>
            <a:lvl9pPr marL="4114800" marR="0" lvl="8" indent="-326263" algn="l" rtl="0">
              <a:lnSpc>
                <a:spcPct val="90000"/>
              </a:lnSpc>
              <a:spcBef>
                <a:spcPts val="427"/>
              </a:spcBef>
              <a:spcAft>
                <a:spcPts val="0"/>
              </a:spcAft>
              <a:buClr>
                <a:schemeClr val="dk1"/>
              </a:buClr>
              <a:buSzPts val="1538"/>
              <a:buFont typeface="Arial"/>
              <a:buChar char="•"/>
              <a:defRPr sz="1538" b="0" i="0" u="none" strike="noStrike" cap="none">
                <a:solidFill>
                  <a:schemeClr val="dk1"/>
                </a:solidFill>
                <a:latin typeface="Arial"/>
                <a:ea typeface="Arial"/>
                <a:cs typeface="Arial"/>
                <a:sym typeface="Arial"/>
              </a:defRPr>
            </a:lvl9pPr>
          </a:lstStyle>
          <a:p>
            <a:endParaRPr/>
          </a:p>
        </p:txBody>
      </p:sp>
    </p:spTree>
  </p:cSld>
  <p:clrMapOvr>
    <a:masterClrMapping/>
  </p:clrMapOvr>
  <p:extLst>
    <p:ext uri="{DCECCB84-F9BA-43D5-87BE-67443E8EF086}">
      <p15:sldGuideLst xmlns:p15="http://schemas.microsoft.com/office/powerpoint/2012/main">
        <p15:guide id="1" orient="horz" pos="20208">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2"/>
          <p:cNvSpPr/>
          <p:nvPr/>
        </p:nvSpPr>
        <p:spPr>
          <a:xfrm>
            <a:off x="0" y="0"/>
            <a:ext cx="43891200" cy="5486400"/>
          </a:xfrm>
          <a:prstGeom prst="rect">
            <a:avLst/>
          </a:prstGeom>
          <a:solidFill>
            <a:srgbClr val="5D002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900" b="0" i="0" u="none" strike="noStrike" cap="none">
              <a:solidFill>
                <a:schemeClr val="dk1"/>
              </a:solidFill>
              <a:latin typeface="Arial"/>
              <a:ea typeface="Arial"/>
              <a:cs typeface="Arial"/>
              <a:sym typeface="Arial"/>
            </a:endParaRPr>
          </a:p>
        </p:txBody>
      </p:sp>
      <p:sp>
        <p:nvSpPr>
          <p:cNvPr id="7" name="Google Shape;7;p2"/>
          <p:cNvSpPr/>
          <p:nvPr/>
        </p:nvSpPr>
        <p:spPr>
          <a:xfrm>
            <a:off x="0" y="5257801"/>
            <a:ext cx="43891200" cy="265176"/>
          </a:xfrm>
          <a:prstGeom prst="rect">
            <a:avLst/>
          </a:prstGeom>
          <a:solidFill>
            <a:srgbClr val="8D506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7258" b="0" i="0" u="none" strike="noStrike" cap="none">
              <a:solidFill>
                <a:schemeClr val="lt1"/>
              </a:solidFill>
              <a:latin typeface="Arial"/>
              <a:ea typeface="Arial"/>
              <a:cs typeface="Arial"/>
              <a:sym typeface="Arial"/>
            </a:endParaRPr>
          </a:p>
        </p:txBody>
      </p:sp>
      <p:sp>
        <p:nvSpPr>
          <p:cNvPr id="8" name="Google Shape;8;p2"/>
          <p:cNvSpPr/>
          <p:nvPr/>
        </p:nvSpPr>
        <p:spPr>
          <a:xfrm>
            <a:off x="0" y="31470600"/>
            <a:ext cx="43891200" cy="1447800"/>
          </a:xfrm>
          <a:prstGeom prst="rect">
            <a:avLst/>
          </a:prstGeom>
          <a:solidFill>
            <a:srgbClr val="5D002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900" b="0" i="0" u="none" strike="noStrike" cap="none">
              <a:solidFill>
                <a:schemeClr val="dk1"/>
              </a:solidFill>
              <a:latin typeface="Arial"/>
              <a:ea typeface="Arial"/>
              <a:cs typeface="Arial"/>
              <a:sym typeface="Arial"/>
            </a:endParaRPr>
          </a:p>
        </p:txBody>
      </p:sp>
      <p:cxnSp>
        <p:nvCxnSpPr>
          <p:cNvPr id="9" name="Google Shape;9;p2"/>
          <p:cNvCxnSpPr/>
          <p:nvPr/>
        </p:nvCxnSpPr>
        <p:spPr>
          <a:xfrm>
            <a:off x="31543262" y="30837464"/>
            <a:ext cx="0" cy="1588169"/>
          </a:xfrm>
          <a:prstGeom prst="straightConnector1">
            <a:avLst/>
          </a:prstGeom>
          <a:noFill/>
          <a:ln w="25400" cap="flat" cmpd="sng">
            <a:solidFill>
              <a:schemeClr val="lt1"/>
            </a:solidFill>
            <a:prstDash val="dash"/>
            <a:miter lim="800000"/>
            <a:headEnd type="none" w="sm" len="sm"/>
            <a:tailEnd type="none" w="sm" len="sm"/>
          </a:ln>
        </p:spPr>
      </p:cxnSp>
      <p:pic>
        <p:nvPicPr>
          <p:cNvPr id="10" name="Google Shape;10;p2"/>
          <p:cNvPicPr preferRelativeResize="0"/>
          <p:nvPr/>
        </p:nvPicPr>
        <p:blipFill rotWithShape="1">
          <a:blip r:embed="rId3">
            <a:alphaModFix/>
          </a:blip>
          <a:srcRect/>
          <a:stretch/>
        </p:blipFill>
        <p:spPr>
          <a:xfrm>
            <a:off x="1" y="0"/>
            <a:ext cx="37322118" cy="2503724"/>
          </a:xfrm>
          <a:prstGeom prst="rect">
            <a:avLst/>
          </a:prstGeom>
          <a:noFill/>
          <a:ln>
            <a:noFill/>
          </a:ln>
        </p:spPr>
      </p:pic>
      <p:pic>
        <p:nvPicPr>
          <p:cNvPr id="11" name="Google Shape;11;p2"/>
          <p:cNvPicPr preferRelativeResize="0"/>
          <p:nvPr/>
        </p:nvPicPr>
        <p:blipFill rotWithShape="1">
          <a:blip r:embed="rId3">
            <a:alphaModFix/>
          </a:blip>
          <a:srcRect l="65059"/>
          <a:stretch/>
        </p:blipFill>
        <p:spPr>
          <a:xfrm>
            <a:off x="1" y="31434024"/>
            <a:ext cx="43939859" cy="1471433"/>
          </a:xfrm>
          <a:prstGeom prst="rect">
            <a:avLst/>
          </a:prstGeom>
          <a:noFill/>
          <a:ln>
            <a:noFill/>
          </a:ln>
        </p:spPr>
      </p:pic>
      <p:pic>
        <p:nvPicPr>
          <p:cNvPr id="12" name="Google Shape;12;p2"/>
          <p:cNvPicPr preferRelativeResize="0"/>
          <p:nvPr/>
        </p:nvPicPr>
        <p:blipFill rotWithShape="1">
          <a:blip r:embed="rId3">
            <a:alphaModFix/>
          </a:blip>
          <a:srcRect l="65059"/>
          <a:stretch/>
        </p:blipFill>
        <p:spPr>
          <a:xfrm>
            <a:off x="1" y="2503724"/>
            <a:ext cx="43891201" cy="2982676"/>
          </a:xfrm>
          <a:prstGeom prst="rect">
            <a:avLst/>
          </a:prstGeom>
          <a:noFill/>
          <a:ln>
            <a:noFill/>
          </a:ln>
        </p:spPr>
      </p:pic>
      <p:pic>
        <p:nvPicPr>
          <p:cNvPr id="13" name="Google Shape;13;p2"/>
          <p:cNvPicPr preferRelativeResize="0"/>
          <p:nvPr/>
        </p:nvPicPr>
        <p:blipFill rotWithShape="1">
          <a:blip r:embed="rId3">
            <a:alphaModFix/>
          </a:blip>
          <a:srcRect l="65059"/>
          <a:stretch/>
        </p:blipFill>
        <p:spPr>
          <a:xfrm>
            <a:off x="36157168" y="0"/>
            <a:ext cx="7734033" cy="2982676"/>
          </a:xfrm>
          <a:prstGeom prst="rect">
            <a:avLst/>
          </a:prstGeom>
          <a:noFill/>
          <a:ln>
            <a:noFill/>
          </a:ln>
        </p:spPr>
      </p:pic>
      <p:pic>
        <p:nvPicPr>
          <p:cNvPr id="14" name="Google Shape;14;p2"/>
          <p:cNvPicPr preferRelativeResize="0"/>
          <p:nvPr/>
        </p:nvPicPr>
        <p:blipFill rotWithShape="1">
          <a:blip r:embed="rId3">
            <a:alphaModFix/>
          </a:blip>
          <a:srcRect l="65059"/>
          <a:stretch/>
        </p:blipFill>
        <p:spPr>
          <a:xfrm>
            <a:off x="1" y="31470601"/>
            <a:ext cx="43891201" cy="955031"/>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jpe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jpeg"/><Relationship Id="rId9"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2"/>
        <p:cNvGrpSpPr/>
        <p:nvPr/>
      </p:nvGrpSpPr>
      <p:grpSpPr>
        <a:xfrm>
          <a:off x="0" y="0"/>
          <a:ext cx="0" cy="0"/>
          <a:chOff x="0" y="0"/>
          <a:chExt cx="0" cy="0"/>
        </a:xfrm>
      </p:grpSpPr>
      <p:sp>
        <p:nvSpPr>
          <p:cNvPr id="33" name="Google Shape;33;p1"/>
          <p:cNvSpPr/>
          <p:nvPr/>
        </p:nvSpPr>
        <p:spPr>
          <a:xfrm>
            <a:off x="1688825" y="1207050"/>
            <a:ext cx="40679649" cy="3423704"/>
          </a:xfrm>
          <a:prstGeom prst="rect">
            <a:avLst/>
          </a:prstGeom>
          <a:noFill/>
          <a:ln>
            <a:noFill/>
          </a:ln>
        </p:spPr>
        <p:txBody>
          <a:bodyPr spcFirstLastPara="1" wrap="square" lIns="77925" tIns="38950" rIns="77925" bIns="38950" anchor="t" anchorCtr="0">
            <a:spAutoFit/>
          </a:bodyPr>
          <a:lstStyle/>
          <a:p>
            <a:pPr marL="0" marR="0" lvl="0" indent="0" algn="ctr" rtl="0">
              <a:spcBef>
                <a:spcPts val="0"/>
              </a:spcBef>
              <a:spcAft>
                <a:spcPts val="0"/>
              </a:spcAft>
              <a:buNone/>
            </a:pPr>
            <a:r>
              <a:rPr lang="en-US" sz="8800" b="1" i="0" u="none" strike="noStrike" cap="none">
                <a:solidFill>
                  <a:schemeClr val="lt1"/>
                </a:solidFill>
                <a:latin typeface="Arial"/>
                <a:ea typeface="Arial"/>
                <a:cs typeface="Arial"/>
                <a:sym typeface="Arial"/>
              </a:rPr>
              <a:t>Arbitrary Waveform Generator App</a:t>
            </a:r>
            <a:endParaRPr/>
          </a:p>
          <a:p>
            <a:pPr marL="0" marR="0" lvl="0" indent="0" algn="ctr" rtl="0">
              <a:spcBef>
                <a:spcPts val="513"/>
              </a:spcBef>
              <a:spcAft>
                <a:spcPts val="0"/>
              </a:spcAft>
              <a:buNone/>
            </a:pPr>
            <a:r>
              <a:rPr lang="en-US" sz="5400" b="1" i="0" u="none" strike="noStrike" cap="none">
                <a:solidFill>
                  <a:schemeClr val="lt1"/>
                </a:solidFill>
                <a:latin typeface="Arial"/>
                <a:ea typeface="Arial"/>
                <a:cs typeface="Arial"/>
                <a:sym typeface="Arial"/>
              </a:rPr>
              <a:t>Leandro Bracho, Nick Joseph, Oscar Medrano, Robin Smithson</a:t>
            </a:r>
            <a:endParaRPr sz="5400" b="1" i="0" u="none" strike="noStrike" cap="none">
              <a:solidFill>
                <a:schemeClr val="lt1"/>
              </a:solidFill>
              <a:latin typeface="Arial"/>
              <a:ea typeface="Arial"/>
              <a:cs typeface="Arial"/>
              <a:sym typeface="Arial"/>
            </a:endParaRPr>
          </a:p>
          <a:p>
            <a:pPr marL="0" marR="0" lvl="0" indent="0" algn="ctr" rtl="0">
              <a:spcBef>
                <a:spcPts val="2051"/>
              </a:spcBef>
              <a:spcAft>
                <a:spcPts val="0"/>
              </a:spcAft>
              <a:buNone/>
            </a:pPr>
            <a:r>
              <a:rPr lang="en-US" sz="5400" b="1" i="0" u="none" strike="noStrike" cap="none">
                <a:solidFill>
                  <a:schemeClr val="lt1"/>
                </a:solidFill>
                <a:latin typeface="Arial"/>
                <a:ea typeface="Arial"/>
                <a:cs typeface="Arial"/>
                <a:sym typeface="Arial"/>
              </a:rPr>
              <a:t>Dr. John Lusher II</a:t>
            </a:r>
            <a:endParaRPr/>
          </a:p>
        </p:txBody>
      </p:sp>
      <p:sp>
        <p:nvSpPr>
          <p:cNvPr id="34" name="Google Shape;34;p1"/>
          <p:cNvSpPr txBox="1"/>
          <p:nvPr/>
        </p:nvSpPr>
        <p:spPr>
          <a:xfrm>
            <a:off x="914400" y="7003709"/>
            <a:ext cx="9829801" cy="47352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2477" b="0" i="0" u="none" strike="noStrike" cap="none">
              <a:solidFill>
                <a:schemeClr val="dk1"/>
              </a:solidFill>
              <a:latin typeface="Arial"/>
              <a:ea typeface="Arial"/>
              <a:cs typeface="Arial"/>
              <a:sym typeface="Arial"/>
            </a:endParaRPr>
          </a:p>
        </p:txBody>
      </p:sp>
      <p:sp>
        <p:nvSpPr>
          <p:cNvPr id="38" name="Google Shape;38;p1"/>
          <p:cNvSpPr/>
          <p:nvPr/>
        </p:nvSpPr>
        <p:spPr>
          <a:xfrm>
            <a:off x="17658090" y="15705536"/>
            <a:ext cx="249237" cy="980380"/>
          </a:xfrm>
          <a:custGeom>
            <a:avLst/>
            <a:gdLst/>
            <a:ahLst/>
            <a:cxnLst/>
            <a:rect l="l" t="t" r="r" b="b"/>
            <a:pathLst>
              <a:path w="387439" h="1641711" extrusionOk="0">
                <a:moveTo>
                  <a:pt x="384419" y="0"/>
                </a:moveTo>
                <a:lnTo>
                  <a:pt x="0" y="2141"/>
                </a:lnTo>
                <a:lnTo>
                  <a:pt x="0" y="1641711"/>
                </a:lnTo>
                <a:lnTo>
                  <a:pt x="387439" y="1641711"/>
                </a:lnTo>
                <a:cubicBezTo>
                  <a:pt x="387414" y="1615621"/>
                  <a:pt x="387390" y="1589531"/>
                  <a:pt x="387365" y="1563441"/>
                </a:cubicBezTo>
                <a:lnTo>
                  <a:pt x="71154" y="1566615"/>
                </a:lnTo>
                <a:cubicBezTo>
                  <a:pt x="68495" y="821576"/>
                  <a:pt x="68495" y="821576"/>
                  <a:pt x="65837" y="76537"/>
                </a:cubicBezTo>
                <a:lnTo>
                  <a:pt x="386561" y="75504"/>
                </a:lnTo>
                <a:lnTo>
                  <a:pt x="384419" y="0"/>
                </a:lnTo>
                <a:close/>
              </a:path>
            </a:pathLst>
          </a:custGeom>
          <a:solidFill>
            <a:schemeClr val="l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6200" b="0" i="0" u="none" strike="noStrike" cap="none">
              <a:solidFill>
                <a:schemeClr val="lt1"/>
              </a:solidFill>
              <a:latin typeface="Arial"/>
              <a:ea typeface="Arial"/>
              <a:cs typeface="Arial"/>
              <a:sym typeface="Arial"/>
            </a:endParaRPr>
          </a:p>
        </p:txBody>
      </p:sp>
      <p:sp>
        <p:nvSpPr>
          <p:cNvPr id="39" name="Google Shape;39;p1"/>
          <p:cNvSpPr/>
          <p:nvPr/>
        </p:nvSpPr>
        <p:spPr>
          <a:xfrm rot="10800000">
            <a:off x="19982190" y="15720452"/>
            <a:ext cx="249237" cy="980381"/>
          </a:xfrm>
          <a:custGeom>
            <a:avLst/>
            <a:gdLst/>
            <a:ahLst/>
            <a:cxnLst/>
            <a:rect l="l" t="t" r="r" b="b"/>
            <a:pathLst>
              <a:path w="387439" h="1641711" extrusionOk="0">
                <a:moveTo>
                  <a:pt x="384419" y="0"/>
                </a:moveTo>
                <a:lnTo>
                  <a:pt x="0" y="2141"/>
                </a:lnTo>
                <a:lnTo>
                  <a:pt x="0" y="1641711"/>
                </a:lnTo>
                <a:lnTo>
                  <a:pt x="387439" y="1641711"/>
                </a:lnTo>
                <a:cubicBezTo>
                  <a:pt x="387414" y="1615621"/>
                  <a:pt x="387390" y="1589531"/>
                  <a:pt x="387365" y="1563441"/>
                </a:cubicBezTo>
                <a:lnTo>
                  <a:pt x="71154" y="1566615"/>
                </a:lnTo>
                <a:cubicBezTo>
                  <a:pt x="68495" y="821576"/>
                  <a:pt x="68495" y="821576"/>
                  <a:pt x="65837" y="76537"/>
                </a:cubicBezTo>
                <a:lnTo>
                  <a:pt x="386561" y="75504"/>
                </a:lnTo>
                <a:lnTo>
                  <a:pt x="384419" y="0"/>
                </a:lnTo>
                <a:close/>
              </a:path>
            </a:pathLst>
          </a:custGeom>
          <a:solidFill>
            <a:schemeClr val="l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6200" b="0" i="0" u="none" strike="noStrike" cap="none">
              <a:solidFill>
                <a:schemeClr val="lt1"/>
              </a:solidFill>
              <a:latin typeface="Arial"/>
              <a:ea typeface="Arial"/>
              <a:cs typeface="Arial"/>
              <a:sym typeface="Arial"/>
            </a:endParaRPr>
          </a:p>
        </p:txBody>
      </p:sp>
      <p:sp>
        <p:nvSpPr>
          <p:cNvPr id="40" name="Google Shape;40;p1"/>
          <p:cNvSpPr txBox="1"/>
          <p:nvPr/>
        </p:nvSpPr>
        <p:spPr>
          <a:xfrm>
            <a:off x="17913678" y="15782826"/>
            <a:ext cx="2619375" cy="56566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538" b="0" i="0" u="none" strike="noStrike" cap="none">
                <a:solidFill>
                  <a:schemeClr val="lt1"/>
                </a:solidFill>
                <a:latin typeface="Arial"/>
                <a:ea typeface="Arial"/>
                <a:cs typeface="Arial"/>
                <a:sym typeface="Arial"/>
              </a:rPr>
              <a:t>neque dignissim, and in aliquet nisl et umis.</a:t>
            </a:r>
            <a:endParaRPr/>
          </a:p>
        </p:txBody>
      </p:sp>
      <p:cxnSp>
        <p:nvCxnSpPr>
          <p:cNvPr id="56" name="Google Shape;56;p1"/>
          <p:cNvCxnSpPr/>
          <p:nvPr/>
        </p:nvCxnSpPr>
        <p:spPr>
          <a:xfrm>
            <a:off x="1107688" y="10873372"/>
            <a:ext cx="9784080" cy="0"/>
          </a:xfrm>
          <a:prstGeom prst="straightConnector1">
            <a:avLst/>
          </a:prstGeom>
          <a:noFill/>
          <a:ln w="25400" cap="flat" cmpd="sng">
            <a:solidFill>
              <a:schemeClr val="dk1"/>
            </a:solidFill>
            <a:prstDash val="dash"/>
            <a:round/>
            <a:headEnd type="none" w="sm" len="sm"/>
            <a:tailEnd type="none" w="sm" len="sm"/>
          </a:ln>
        </p:spPr>
      </p:cxnSp>
      <p:cxnSp>
        <p:nvCxnSpPr>
          <p:cNvPr id="57" name="Google Shape;57;p1"/>
          <p:cNvCxnSpPr/>
          <p:nvPr/>
        </p:nvCxnSpPr>
        <p:spPr>
          <a:xfrm>
            <a:off x="11675854" y="21252812"/>
            <a:ext cx="9784080" cy="0"/>
          </a:xfrm>
          <a:prstGeom prst="straightConnector1">
            <a:avLst/>
          </a:prstGeom>
          <a:noFill/>
          <a:ln w="25400" cap="flat" cmpd="sng">
            <a:solidFill>
              <a:schemeClr val="dk1"/>
            </a:solidFill>
            <a:prstDash val="dash"/>
            <a:round/>
            <a:headEnd type="none" w="sm" len="sm"/>
            <a:tailEnd type="none" w="sm" len="sm"/>
          </a:ln>
        </p:spPr>
      </p:cxnSp>
      <p:cxnSp>
        <p:nvCxnSpPr>
          <p:cNvPr id="58" name="Google Shape;58;p1"/>
          <p:cNvCxnSpPr/>
          <p:nvPr/>
        </p:nvCxnSpPr>
        <p:spPr>
          <a:xfrm>
            <a:off x="11675852" y="26287336"/>
            <a:ext cx="9829801" cy="0"/>
          </a:xfrm>
          <a:prstGeom prst="straightConnector1">
            <a:avLst/>
          </a:prstGeom>
          <a:noFill/>
          <a:ln w="25400" cap="flat" cmpd="sng">
            <a:solidFill>
              <a:schemeClr val="dk1"/>
            </a:solidFill>
            <a:prstDash val="dash"/>
            <a:round/>
            <a:headEnd type="none" w="sm" len="sm"/>
            <a:tailEnd type="none" w="sm" len="sm"/>
          </a:ln>
        </p:spPr>
      </p:cxnSp>
      <p:cxnSp>
        <p:nvCxnSpPr>
          <p:cNvPr id="59" name="Google Shape;59;p1"/>
          <p:cNvCxnSpPr/>
          <p:nvPr/>
        </p:nvCxnSpPr>
        <p:spPr>
          <a:xfrm>
            <a:off x="22442212" y="14101607"/>
            <a:ext cx="9673301" cy="0"/>
          </a:xfrm>
          <a:prstGeom prst="straightConnector1">
            <a:avLst/>
          </a:prstGeom>
          <a:noFill/>
          <a:ln w="25400" cap="flat" cmpd="sng">
            <a:solidFill>
              <a:schemeClr val="dk1"/>
            </a:solidFill>
            <a:prstDash val="dash"/>
            <a:round/>
            <a:headEnd type="none" w="sm" len="sm"/>
            <a:tailEnd type="none" w="sm" len="sm"/>
          </a:ln>
        </p:spPr>
      </p:cxnSp>
      <p:cxnSp>
        <p:nvCxnSpPr>
          <p:cNvPr id="61" name="Google Shape;61;p1"/>
          <p:cNvCxnSpPr/>
          <p:nvPr/>
        </p:nvCxnSpPr>
        <p:spPr>
          <a:xfrm>
            <a:off x="33191541" y="23650920"/>
            <a:ext cx="9482518" cy="0"/>
          </a:xfrm>
          <a:prstGeom prst="straightConnector1">
            <a:avLst/>
          </a:prstGeom>
          <a:noFill/>
          <a:ln w="25400" cap="flat" cmpd="sng">
            <a:solidFill>
              <a:schemeClr val="dk1"/>
            </a:solidFill>
            <a:prstDash val="dash"/>
            <a:round/>
            <a:headEnd type="none" w="sm" len="sm"/>
            <a:tailEnd type="none" w="sm" len="sm"/>
          </a:ln>
        </p:spPr>
      </p:cxnSp>
      <p:sp>
        <p:nvSpPr>
          <p:cNvPr id="65" name="Google Shape;65;p1"/>
          <p:cNvSpPr txBox="1"/>
          <p:nvPr/>
        </p:nvSpPr>
        <p:spPr>
          <a:xfrm>
            <a:off x="821218" y="30291343"/>
            <a:ext cx="9829801" cy="523220"/>
          </a:xfrm>
          <a:prstGeom prst="rect">
            <a:avLst/>
          </a:prstGeom>
          <a:solidFill>
            <a:schemeClr val="lt1">
              <a:alpha val="41960"/>
            </a:schemeClr>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b="0" i="1" u="none" strike="noStrike" cap="none">
                <a:solidFill>
                  <a:schemeClr val="dk1"/>
                </a:solidFill>
                <a:latin typeface="Arial"/>
                <a:ea typeface="Arial"/>
                <a:cs typeface="Arial"/>
                <a:sym typeface="Arial"/>
              </a:rPr>
              <a:t>Figure 1. </a:t>
            </a:r>
            <a:r>
              <a:rPr lang="en-US" sz="2800" i="1">
                <a:solidFill>
                  <a:schemeClr val="dk1"/>
                </a:solidFill>
              </a:rPr>
              <a:t>AWG first’s connection test outside of housing</a:t>
            </a:r>
            <a:r>
              <a:rPr lang="en-US" sz="2800" b="0" i="1" u="none" strike="noStrike" cap="none">
                <a:solidFill>
                  <a:schemeClr val="dk1"/>
                </a:solidFill>
                <a:latin typeface="Arial"/>
                <a:ea typeface="Arial"/>
                <a:cs typeface="Arial"/>
                <a:sym typeface="Arial"/>
              </a:rPr>
              <a:t>  </a:t>
            </a:r>
            <a:endParaRPr/>
          </a:p>
        </p:txBody>
      </p:sp>
      <p:sp>
        <p:nvSpPr>
          <p:cNvPr id="69" name="Google Shape;69;p1"/>
          <p:cNvSpPr txBox="1"/>
          <p:nvPr/>
        </p:nvSpPr>
        <p:spPr>
          <a:xfrm>
            <a:off x="1107688" y="6932975"/>
            <a:ext cx="9667947" cy="3648331"/>
          </a:xfrm>
          <a:prstGeom prst="rect">
            <a:avLst/>
          </a:prstGeom>
          <a:solidFill>
            <a:schemeClr val="lt1">
              <a:alpha val="62745"/>
            </a:schemeClr>
          </a:solidFill>
          <a:ln>
            <a:noFill/>
          </a:ln>
        </p:spPr>
        <p:txBody>
          <a:bodyPr spcFirstLastPara="1" wrap="square" lIns="91425" tIns="45700" rIns="91425" bIns="45700" anchor="t" anchorCtr="0">
            <a:spAutoFit/>
          </a:bodyPr>
          <a:lstStyle/>
          <a:p>
            <a:pPr marL="0" marR="0" lvl="0" indent="0" algn="l" rtl="0">
              <a:lnSpc>
                <a:spcPct val="95833"/>
              </a:lnSpc>
              <a:spcBef>
                <a:spcPts val="0"/>
              </a:spcBef>
              <a:spcAft>
                <a:spcPts val="0"/>
              </a:spcAft>
              <a:buNone/>
            </a:pPr>
            <a:r>
              <a:rPr lang="en-US" sz="4800" b="1" i="0" u="sng" strike="noStrike" cap="none">
                <a:solidFill>
                  <a:srgbClr val="5D0025"/>
                </a:solidFill>
                <a:latin typeface="Arial"/>
                <a:ea typeface="Arial"/>
                <a:cs typeface="Arial"/>
                <a:sym typeface="Arial"/>
              </a:rPr>
              <a:t>Problem Definition</a:t>
            </a:r>
            <a:endParaRPr/>
          </a:p>
          <a:p>
            <a:pPr lvl="1">
              <a:lnSpc>
                <a:spcPct val="125000"/>
              </a:lnSpc>
              <a:spcBef>
                <a:spcPts val="1200"/>
              </a:spcBef>
            </a:pPr>
            <a:r>
              <a:rPr lang="en-US" sz="2800">
                <a:sym typeface="Wingdings" panose="05000000000000000000" pitchFamily="2" charset="2"/>
              </a:rPr>
              <a:t>Test validation is a vital step in the design and fabrication of circuit boards for any project in the realm of electrical engineering. Our team was tasked with creating an Arbitrary Waveform Generator that interfaces with a user’s phone for ease of a more intuitive test validation method.</a:t>
            </a:r>
          </a:p>
        </p:txBody>
      </p:sp>
      <p:sp>
        <p:nvSpPr>
          <p:cNvPr id="70" name="Google Shape;70;p1"/>
          <p:cNvSpPr txBox="1"/>
          <p:nvPr/>
        </p:nvSpPr>
        <p:spPr>
          <a:xfrm>
            <a:off x="1107688" y="11274940"/>
            <a:ext cx="9256864" cy="13789568"/>
          </a:xfrm>
          <a:prstGeom prst="rect">
            <a:avLst/>
          </a:prstGeom>
          <a:solidFill>
            <a:schemeClr val="lt1">
              <a:alpha val="62745"/>
            </a:schemeClr>
          </a:solidFill>
          <a:ln>
            <a:noFill/>
          </a:ln>
        </p:spPr>
        <p:txBody>
          <a:bodyPr spcFirstLastPara="1" wrap="square" lIns="91425" tIns="45700" rIns="91425" bIns="45700" anchor="t" anchorCtr="0">
            <a:spAutoFit/>
          </a:bodyPr>
          <a:lstStyle/>
          <a:p>
            <a:pPr marL="0" marR="0" lvl="0" indent="0" algn="l" rtl="0">
              <a:lnSpc>
                <a:spcPct val="95833"/>
              </a:lnSpc>
              <a:spcBef>
                <a:spcPts val="0"/>
              </a:spcBef>
              <a:spcAft>
                <a:spcPts val="0"/>
              </a:spcAft>
              <a:buNone/>
            </a:pPr>
            <a:r>
              <a:rPr lang="en-US" sz="4800" b="1" i="0" u="sng" strike="noStrike" cap="none">
                <a:solidFill>
                  <a:srgbClr val="5D0025"/>
                </a:solidFill>
                <a:latin typeface="Arial"/>
                <a:ea typeface="Arial"/>
                <a:cs typeface="Arial"/>
                <a:sym typeface="Arial"/>
              </a:rPr>
              <a:t>Methodology</a:t>
            </a:r>
            <a:endParaRPr/>
          </a:p>
          <a:p>
            <a:pPr>
              <a:lnSpc>
                <a:spcPct val="125000"/>
              </a:lnSpc>
              <a:spcBef>
                <a:spcPts val="1200"/>
              </a:spcBef>
            </a:pPr>
            <a:r>
              <a:rPr lang="en-US" sz="2800" b="0" i="0" u="none" strike="noStrike" cap="none">
                <a:solidFill>
                  <a:schemeClr val="dk1"/>
                </a:solidFill>
                <a:latin typeface="Arial"/>
                <a:ea typeface="Arial"/>
                <a:cs typeface="Arial"/>
                <a:sym typeface="Arial"/>
              </a:rPr>
              <a:t>Our project was broken up into 5 subsystems: Android app,</a:t>
            </a:r>
            <a:r>
              <a:rPr lang="en-US" sz="2800">
                <a:solidFill>
                  <a:schemeClr val="dk1"/>
                </a:solidFill>
              </a:rPr>
              <a:t> microcontroller</a:t>
            </a:r>
            <a:r>
              <a:rPr lang="en-US" sz="2800" b="0" i="0" u="none" strike="noStrike" cap="none">
                <a:solidFill>
                  <a:schemeClr val="dk1"/>
                </a:solidFill>
                <a:latin typeface="Arial"/>
                <a:ea typeface="Arial"/>
                <a:cs typeface="Arial"/>
                <a:sym typeface="Arial"/>
              </a:rPr>
              <a:t>, FPGA, DAC</a:t>
            </a:r>
            <a:r>
              <a:rPr lang="en-US" sz="2800">
                <a:solidFill>
                  <a:schemeClr val="dk1"/>
                </a:solidFill>
              </a:rPr>
              <a:t>, and power system.</a:t>
            </a:r>
            <a:endParaRPr lang="en-US">
              <a:solidFill>
                <a:schemeClr val="dk1"/>
              </a:solidFill>
            </a:endParaRPr>
          </a:p>
          <a:p>
            <a:pPr marL="0" marR="0" lvl="0" indent="0" algn="l" rtl="0">
              <a:spcBef>
                <a:spcPts val="1800"/>
              </a:spcBef>
              <a:spcAft>
                <a:spcPts val="0"/>
              </a:spcAft>
              <a:buNone/>
            </a:pPr>
            <a:r>
              <a:rPr lang="en-US" sz="2800" b="1" i="0" u="none" strike="noStrike" cap="none">
                <a:solidFill>
                  <a:schemeClr val="dk2"/>
                </a:solidFill>
                <a:latin typeface="Arial"/>
                <a:ea typeface="Arial"/>
                <a:cs typeface="Arial"/>
                <a:sym typeface="Arial"/>
              </a:rPr>
              <a:t>Android App</a:t>
            </a:r>
            <a:endParaRPr lang="en-US" sz="2800" b="0" i="0" u="none" strike="noStrike" cap="none">
              <a:solidFill>
                <a:schemeClr val="dk2"/>
              </a:solidFill>
              <a:latin typeface="Arial"/>
              <a:ea typeface="Arial"/>
              <a:cs typeface="Arial"/>
              <a:sym typeface="Arial"/>
            </a:endParaRPr>
          </a:p>
          <a:p>
            <a:pPr marL="914400" lvl="2" indent="-457200">
              <a:lnSpc>
                <a:spcPct val="120000"/>
              </a:lnSpc>
              <a:spcBef>
                <a:spcPts val="600"/>
              </a:spcBef>
              <a:buClr>
                <a:schemeClr val="dk2"/>
              </a:buClr>
              <a:buSzPts val="3500"/>
              <a:buFont typeface="Arial"/>
              <a:buChar char="•"/>
            </a:pPr>
            <a:r>
              <a:rPr lang="en-US" sz="2800" b="0" i="0" u="none" strike="noStrike" cap="none">
                <a:solidFill>
                  <a:schemeClr val="dk1"/>
                </a:solidFill>
                <a:latin typeface="Arial"/>
                <a:ea typeface="Arial"/>
                <a:cs typeface="Arial"/>
                <a:sym typeface="Arial"/>
              </a:rPr>
              <a:t>Developed an Android App using Kotlin to generate 5 different waveforms</a:t>
            </a:r>
            <a:r>
              <a:rPr lang="en-US" sz="2800">
                <a:solidFill>
                  <a:schemeClr val="dk1"/>
                </a:solidFill>
              </a:rPr>
              <a:t> </a:t>
            </a:r>
            <a:endParaRPr lang="en-US"/>
          </a:p>
          <a:p>
            <a:pPr marL="914400" lvl="2" indent="-457200">
              <a:lnSpc>
                <a:spcPct val="120000"/>
              </a:lnSpc>
              <a:spcBef>
                <a:spcPts val="600"/>
              </a:spcBef>
              <a:buClr>
                <a:schemeClr val="dk2"/>
              </a:buClr>
              <a:buSzPts val="3500"/>
              <a:buFont typeface="Arial"/>
              <a:buChar char="•"/>
            </a:pPr>
            <a:r>
              <a:rPr lang="en-US" sz="2800">
                <a:solidFill>
                  <a:schemeClr val="dk1"/>
                </a:solidFill>
              </a:rPr>
              <a:t>T</a:t>
            </a:r>
            <a:r>
              <a:rPr lang="en-US" sz="2800" b="0" i="0" u="none" strike="noStrike" cap="none">
                <a:solidFill>
                  <a:schemeClr val="dk1"/>
                </a:solidFill>
                <a:latin typeface="Arial"/>
                <a:ea typeface="Arial"/>
                <a:cs typeface="Arial"/>
                <a:sym typeface="Arial"/>
              </a:rPr>
              <a:t>ransmits data with Bluetooth Classic to the MCU</a:t>
            </a:r>
            <a:endParaRPr lang="en-US">
              <a:solidFill>
                <a:schemeClr val="dk1"/>
              </a:solidFill>
            </a:endParaRPr>
          </a:p>
          <a:p>
            <a:pPr marL="0" marR="0" lvl="0" indent="0" algn="l" rtl="0">
              <a:spcBef>
                <a:spcPts val="1800"/>
              </a:spcBef>
              <a:spcAft>
                <a:spcPts val="0"/>
              </a:spcAft>
              <a:buNone/>
            </a:pPr>
            <a:r>
              <a:rPr lang="en-US" sz="2800" b="1" i="0" u="none" strike="noStrike" cap="none">
                <a:solidFill>
                  <a:schemeClr val="dk2"/>
                </a:solidFill>
                <a:latin typeface="Arial"/>
                <a:ea typeface="Arial"/>
                <a:cs typeface="Arial"/>
                <a:sym typeface="Arial"/>
              </a:rPr>
              <a:t>Microcontroller</a:t>
            </a:r>
            <a:endParaRPr lang="en-US" sz="2800" b="0" i="0" u="none" strike="noStrike" cap="none">
              <a:solidFill>
                <a:schemeClr val="dk2"/>
              </a:solidFill>
              <a:latin typeface="Arial"/>
              <a:ea typeface="Arial"/>
              <a:cs typeface="Arial"/>
              <a:sym typeface="Arial"/>
            </a:endParaRPr>
          </a:p>
          <a:p>
            <a:pPr marL="914400" marR="0" lvl="1" indent="-457200" algn="l" rtl="0">
              <a:lnSpc>
                <a:spcPct val="120000"/>
              </a:lnSpc>
              <a:spcBef>
                <a:spcPts val="600"/>
              </a:spcBef>
              <a:spcAft>
                <a:spcPts val="0"/>
              </a:spcAft>
              <a:buClr>
                <a:schemeClr val="dk2"/>
              </a:buClr>
              <a:buSzPts val="3500"/>
              <a:buFont typeface="Arial"/>
              <a:buChar char="•"/>
            </a:pPr>
            <a:r>
              <a:rPr lang="en-US" sz="2800" b="0" i="0" u="none" strike="noStrike" cap="none">
                <a:solidFill>
                  <a:schemeClr val="dk1"/>
                </a:solidFill>
                <a:latin typeface="Arial"/>
                <a:ea typeface="Arial"/>
                <a:cs typeface="Arial"/>
                <a:sym typeface="Arial"/>
              </a:rPr>
              <a:t>Receives data from the app via Bluetooth Classic</a:t>
            </a:r>
            <a:endParaRPr lang="en-US" sz="2800" b="0" i="0" u="none" strike="noStrike" cap="none">
              <a:solidFill>
                <a:schemeClr val="dk1"/>
              </a:solidFill>
              <a:latin typeface="Arial"/>
              <a:ea typeface="Arial"/>
              <a:cs typeface="Arial"/>
            </a:endParaRPr>
          </a:p>
          <a:p>
            <a:pPr marL="914400" marR="0" lvl="1" indent="-457200" algn="l" rtl="0">
              <a:lnSpc>
                <a:spcPct val="120000"/>
              </a:lnSpc>
              <a:spcBef>
                <a:spcPts val="600"/>
              </a:spcBef>
              <a:spcAft>
                <a:spcPts val="0"/>
              </a:spcAft>
              <a:buClr>
                <a:schemeClr val="dk2"/>
              </a:buClr>
              <a:buSzPts val="3500"/>
              <a:buFont typeface="Arial"/>
              <a:buChar char="•"/>
            </a:pPr>
            <a:r>
              <a:rPr lang="en-US" sz="2800">
                <a:solidFill>
                  <a:schemeClr val="dk1"/>
                </a:solidFill>
              </a:rPr>
              <a:t>Implemented SPI protocol to transfer data to the FPGA</a:t>
            </a:r>
          </a:p>
          <a:p>
            <a:pPr marL="0" marR="0" lvl="0" indent="0" algn="l" rtl="0">
              <a:spcBef>
                <a:spcPts val="1800"/>
              </a:spcBef>
              <a:spcAft>
                <a:spcPts val="0"/>
              </a:spcAft>
              <a:buNone/>
            </a:pPr>
            <a:r>
              <a:rPr lang="en-US" sz="2800" b="1" i="0" u="none" strike="noStrike" cap="none">
                <a:solidFill>
                  <a:schemeClr val="dk2"/>
                </a:solidFill>
                <a:latin typeface="Arial"/>
                <a:ea typeface="Arial"/>
                <a:cs typeface="Arial"/>
                <a:sym typeface="Arial"/>
              </a:rPr>
              <a:t>FPGA</a:t>
            </a:r>
            <a:endParaRPr lang="en-US" sz="2800" b="0" i="0" u="none" strike="noStrike" cap="none">
              <a:solidFill>
                <a:schemeClr val="dk2"/>
              </a:solidFill>
              <a:latin typeface="Arial"/>
              <a:ea typeface="Arial"/>
              <a:cs typeface="Arial"/>
              <a:sym typeface="Arial"/>
            </a:endParaRPr>
          </a:p>
          <a:p>
            <a:pPr marL="914400" marR="0" lvl="1" indent="-457200" algn="l" rtl="0">
              <a:lnSpc>
                <a:spcPct val="120000"/>
              </a:lnSpc>
              <a:spcBef>
                <a:spcPts val="600"/>
              </a:spcBef>
              <a:spcAft>
                <a:spcPts val="0"/>
              </a:spcAft>
              <a:buClr>
                <a:schemeClr val="dk2"/>
              </a:buClr>
              <a:buSzPts val="3500"/>
              <a:buFont typeface="Arial"/>
              <a:buChar char="•"/>
            </a:pPr>
            <a:r>
              <a:rPr lang="en-US" sz="2800">
                <a:solidFill>
                  <a:schemeClr val="dk1"/>
                </a:solidFill>
              </a:rPr>
              <a:t>Receive and store data from</a:t>
            </a:r>
            <a:r>
              <a:rPr lang="en-US" sz="2800" b="0" i="0" u="none" strike="noStrike" cap="none">
                <a:solidFill>
                  <a:schemeClr val="dk1"/>
                </a:solidFill>
                <a:latin typeface="Arial"/>
                <a:ea typeface="Arial"/>
                <a:cs typeface="Arial"/>
                <a:sym typeface="Arial"/>
              </a:rPr>
              <a:t> MCU into SRAM</a:t>
            </a:r>
            <a:endParaRPr lang="en-US" sz="2800">
              <a:solidFill>
                <a:schemeClr val="dk1"/>
              </a:solidFill>
            </a:endParaRPr>
          </a:p>
          <a:p>
            <a:pPr marL="914400" marR="0" lvl="1" indent="-457200" algn="l" rtl="0">
              <a:lnSpc>
                <a:spcPct val="120000"/>
              </a:lnSpc>
              <a:spcBef>
                <a:spcPts val="600"/>
              </a:spcBef>
              <a:spcAft>
                <a:spcPts val="0"/>
              </a:spcAft>
              <a:buClr>
                <a:schemeClr val="dk2"/>
              </a:buClr>
              <a:buSzPts val="3500"/>
              <a:buFont typeface="Arial"/>
              <a:buChar char="•"/>
            </a:pPr>
            <a:r>
              <a:rPr lang="en-US" sz="2800">
                <a:solidFill>
                  <a:schemeClr val="dk1"/>
                </a:solidFill>
              </a:rPr>
              <a:t>Continuously pass data from SRAM to the DAC</a:t>
            </a:r>
          </a:p>
          <a:p>
            <a:pPr marL="0" marR="0" lvl="0" indent="0" algn="l" rtl="0">
              <a:spcBef>
                <a:spcPts val="1800"/>
              </a:spcBef>
              <a:spcAft>
                <a:spcPts val="0"/>
              </a:spcAft>
              <a:buNone/>
            </a:pPr>
            <a:r>
              <a:rPr lang="en-US" sz="2800" b="1">
                <a:solidFill>
                  <a:schemeClr val="dk2"/>
                </a:solidFill>
              </a:rPr>
              <a:t>DAC</a:t>
            </a:r>
            <a:endParaRPr lang="en-US" sz="2800" b="0" i="0" u="none" strike="noStrike" cap="none">
              <a:solidFill>
                <a:schemeClr val="dk2"/>
              </a:solidFill>
              <a:latin typeface="Arial"/>
              <a:ea typeface="Arial"/>
              <a:cs typeface="Arial"/>
            </a:endParaRPr>
          </a:p>
          <a:p>
            <a:pPr marL="914400" lvl="1" indent="-457200">
              <a:lnSpc>
                <a:spcPct val="120000"/>
              </a:lnSpc>
              <a:spcBef>
                <a:spcPts val="600"/>
              </a:spcBef>
              <a:buClr>
                <a:srgbClr val="5D0025"/>
              </a:buClr>
              <a:buSzPts val="3500"/>
              <a:buChar char="•"/>
            </a:pPr>
            <a:r>
              <a:rPr lang="en-US" sz="2800">
                <a:solidFill>
                  <a:schemeClr val="dk1"/>
                </a:solidFill>
              </a:rPr>
              <a:t>Designed a bipolar output circuit capable of generating waveforms within a ±10V range.</a:t>
            </a:r>
          </a:p>
          <a:p>
            <a:pPr marL="914400" lvl="1" indent="-457200">
              <a:lnSpc>
                <a:spcPct val="120000"/>
              </a:lnSpc>
              <a:spcBef>
                <a:spcPts val="600"/>
              </a:spcBef>
              <a:buClr>
                <a:schemeClr val="dk2"/>
              </a:buClr>
              <a:buSzPts val="3500"/>
              <a:buFont typeface="Arial"/>
              <a:buChar char="•"/>
            </a:pPr>
            <a:r>
              <a:rPr lang="en-US" sz="2800">
                <a:solidFill>
                  <a:schemeClr val="dk1"/>
                </a:solidFill>
              </a:rPr>
              <a:t>Dual-channel capability</a:t>
            </a:r>
          </a:p>
          <a:p>
            <a:pPr marL="0" marR="0" lvl="0" indent="0" algn="l" rtl="0">
              <a:spcBef>
                <a:spcPts val="1800"/>
              </a:spcBef>
              <a:spcAft>
                <a:spcPts val="0"/>
              </a:spcAft>
              <a:buNone/>
            </a:pPr>
            <a:r>
              <a:rPr lang="en-US" sz="2800" b="1" i="0" u="none" strike="noStrike" cap="none">
                <a:solidFill>
                  <a:schemeClr val="dk2"/>
                </a:solidFill>
                <a:latin typeface="Arial"/>
                <a:ea typeface="Arial"/>
                <a:cs typeface="Arial"/>
                <a:sym typeface="Arial"/>
              </a:rPr>
              <a:t>Power System</a:t>
            </a:r>
            <a:endParaRPr lang="en-US" sz="2800" b="0" i="0" u="none" strike="noStrike" cap="none">
              <a:solidFill>
                <a:schemeClr val="dk2"/>
              </a:solidFill>
              <a:latin typeface="Arial"/>
              <a:ea typeface="Arial"/>
              <a:cs typeface="Arial"/>
              <a:sym typeface="Arial"/>
            </a:endParaRPr>
          </a:p>
          <a:p>
            <a:pPr marL="914400" lvl="1" indent="-457200">
              <a:lnSpc>
                <a:spcPct val="120000"/>
              </a:lnSpc>
              <a:spcBef>
                <a:spcPts val="600"/>
              </a:spcBef>
              <a:buClr>
                <a:schemeClr val="dk2"/>
              </a:buClr>
              <a:buSzPts val="3500"/>
              <a:buFont typeface="Arial"/>
              <a:buChar char="•"/>
            </a:pPr>
            <a:r>
              <a:rPr lang="en-US" sz="2800" b="0" i="0" u="none" strike="noStrike" cap="none">
                <a:solidFill>
                  <a:schemeClr val="dk1"/>
                </a:solidFill>
                <a:latin typeface="Arial"/>
                <a:ea typeface="Arial"/>
                <a:cs typeface="Arial"/>
                <a:sym typeface="Arial"/>
              </a:rPr>
              <a:t>Developed </a:t>
            </a:r>
            <a:r>
              <a:rPr lang="en-US" sz="2800">
                <a:solidFill>
                  <a:schemeClr val="dk1"/>
                </a:solidFill>
              </a:rPr>
              <a:t>a system</a:t>
            </a:r>
            <a:r>
              <a:rPr lang="en-US" sz="2800" b="0" i="0" u="none" strike="noStrike" cap="none">
                <a:solidFill>
                  <a:schemeClr val="dk1"/>
                </a:solidFill>
                <a:latin typeface="Arial"/>
                <a:ea typeface="Arial"/>
                <a:cs typeface="Arial"/>
                <a:sym typeface="Arial"/>
              </a:rPr>
              <a:t> </a:t>
            </a:r>
            <a:r>
              <a:rPr lang="en-US" sz="2800">
                <a:solidFill>
                  <a:schemeClr val="dk1"/>
                </a:solidFill>
              </a:rPr>
              <a:t>of power converters to p</a:t>
            </a:r>
            <a:r>
              <a:rPr lang="en-US" sz="2800" b="0" i="0" u="none" strike="noStrike" cap="none">
                <a:solidFill>
                  <a:schemeClr val="dk1"/>
                </a:solidFill>
                <a:latin typeface="Arial"/>
                <a:ea typeface="Arial"/>
                <a:cs typeface="Arial"/>
                <a:sym typeface="Arial"/>
              </a:rPr>
              <a:t>roduce</a:t>
            </a:r>
            <a:r>
              <a:rPr lang="en-US" sz="2800">
                <a:solidFill>
                  <a:schemeClr val="dk1"/>
                </a:solidFill>
              </a:rPr>
              <a:t> +15V, -15V, +</a:t>
            </a:r>
            <a:r>
              <a:rPr lang="en-US" sz="2800" b="0" i="0" u="none" strike="noStrike" cap="none">
                <a:solidFill>
                  <a:schemeClr val="dk1"/>
                </a:solidFill>
                <a:latin typeface="Arial"/>
                <a:ea typeface="Arial"/>
                <a:cs typeface="Arial"/>
                <a:sym typeface="Arial"/>
              </a:rPr>
              <a:t>5V, </a:t>
            </a:r>
            <a:r>
              <a:rPr lang="en-US" sz="2800">
                <a:solidFill>
                  <a:schemeClr val="dk1"/>
                </a:solidFill>
              </a:rPr>
              <a:t>+</a:t>
            </a:r>
            <a:r>
              <a:rPr lang="en-US" sz="2800" b="0" i="0" u="none" strike="noStrike" cap="none">
                <a:solidFill>
                  <a:schemeClr val="dk1"/>
                </a:solidFill>
                <a:latin typeface="Arial"/>
                <a:ea typeface="Arial"/>
                <a:cs typeface="Arial"/>
                <a:sym typeface="Arial"/>
              </a:rPr>
              <a:t>3.3V, and </a:t>
            </a:r>
            <a:r>
              <a:rPr lang="en-US" sz="2800">
                <a:solidFill>
                  <a:schemeClr val="dk1"/>
                </a:solidFill>
              </a:rPr>
              <a:t>+</a:t>
            </a:r>
            <a:r>
              <a:rPr lang="en-US" sz="2800" b="0" i="0" u="none" strike="noStrike" cap="none">
                <a:solidFill>
                  <a:schemeClr val="dk1"/>
                </a:solidFill>
                <a:latin typeface="Arial"/>
                <a:ea typeface="Arial"/>
                <a:cs typeface="Arial"/>
                <a:sym typeface="Arial"/>
              </a:rPr>
              <a:t>1.2V</a:t>
            </a:r>
            <a:r>
              <a:rPr lang="en-US" sz="2800">
                <a:solidFill>
                  <a:schemeClr val="dk1"/>
                </a:solidFill>
              </a:rPr>
              <a:t> to power all the subsystems</a:t>
            </a:r>
            <a:r>
              <a:rPr lang="en-US" sz="2800" b="0" i="0" u="none" strike="noStrike" cap="none">
                <a:solidFill>
                  <a:schemeClr val="dk1"/>
                </a:solidFill>
                <a:latin typeface="Arial"/>
                <a:ea typeface="Arial"/>
                <a:cs typeface="Arial"/>
                <a:sym typeface="Arial"/>
              </a:rPr>
              <a:t>.</a:t>
            </a:r>
            <a:endParaRPr lang="en-US" sz="2800" b="0" i="0" u="none" strike="noStrike" cap="none">
              <a:solidFill>
                <a:schemeClr val="dk1"/>
              </a:solidFill>
              <a:latin typeface="Arial"/>
              <a:ea typeface="Arial"/>
              <a:cs typeface="Arial"/>
            </a:endParaRPr>
          </a:p>
        </p:txBody>
      </p:sp>
      <p:sp>
        <p:nvSpPr>
          <p:cNvPr id="71" name="Google Shape;71;p1"/>
          <p:cNvSpPr txBox="1"/>
          <p:nvPr/>
        </p:nvSpPr>
        <p:spPr>
          <a:xfrm>
            <a:off x="11544513" y="6932977"/>
            <a:ext cx="9622529" cy="7649426"/>
          </a:xfrm>
          <a:prstGeom prst="rect">
            <a:avLst/>
          </a:prstGeom>
          <a:solidFill>
            <a:schemeClr val="lt1">
              <a:alpha val="62745"/>
            </a:schemeClr>
          </a:solidFill>
          <a:ln>
            <a:noFill/>
          </a:ln>
        </p:spPr>
        <p:txBody>
          <a:bodyPr spcFirstLastPara="1" wrap="square" lIns="91425" tIns="45700" rIns="91425" bIns="45700" anchor="t" anchorCtr="0">
            <a:spAutoFit/>
          </a:bodyPr>
          <a:lstStyle/>
          <a:p>
            <a:pPr marL="0" marR="0" lvl="0" indent="0" algn="l" rtl="0">
              <a:lnSpc>
                <a:spcPct val="95833"/>
              </a:lnSpc>
              <a:spcBef>
                <a:spcPts val="0"/>
              </a:spcBef>
              <a:spcAft>
                <a:spcPts val="0"/>
              </a:spcAft>
              <a:buNone/>
            </a:pPr>
            <a:r>
              <a:rPr lang="en-US" sz="4800" b="1" i="0" u="sng" strike="noStrike" cap="none">
                <a:solidFill>
                  <a:srgbClr val="5D0025"/>
                </a:solidFill>
                <a:latin typeface="Arial"/>
                <a:ea typeface="Arial"/>
                <a:cs typeface="Arial"/>
                <a:sym typeface="Arial"/>
              </a:rPr>
              <a:t>Engineering Analysis</a:t>
            </a:r>
            <a:endParaRPr/>
          </a:p>
          <a:p>
            <a:pPr marL="0" marR="0" lvl="0" indent="0" algn="l" rtl="0">
              <a:lnSpc>
                <a:spcPct val="125000"/>
              </a:lnSpc>
              <a:spcBef>
                <a:spcPts val="1200"/>
              </a:spcBef>
              <a:spcAft>
                <a:spcPts val="600"/>
              </a:spcAft>
              <a:buNone/>
            </a:pPr>
            <a:r>
              <a:rPr lang="en-US" sz="2800" b="0" i="0" u="none" strike="noStrike" cap="none">
                <a:solidFill>
                  <a:schemeClr val="dk1"/>
                </a:solidFill>
                <a:latin typeface="Arial"/>
                <a:ea typeface="Arial"/>
                <a:cs typeface="Arial"/>
                <a:sym typeface="Arial"/>
              </a:rPr>
              <a:t>Our project incorporated a </a:t>
            </a:r>
            <a:r>
              <a:rPr lang="en-US" sz="2800">
                <a:solidFill>
                  <a:schemeClr val="dk1"/>
                </a:solidFill>
              </a:rPr>
              <a:t>range of</a:t>
            </a:r>
            <a:r>
              <a:rPr lang="en-US" sz="2800" b="0" i="0" u="none" strike="noStrike" cap="none">
                <a:solidFill>
                  <a:schemeClr val="dk1"/>
                </a:solidFill>
                <a:latin typeface="Arial"/>
                <a:ea typeface="Arial"/>
                <a:cs typeface="Arial"/>
                <a:sym typeface="Arial"/>
              </a:rPr>
              <a:t> software and hardware topics covered within Electrical Engineering such as programming in multiple languages, designing and soldering PCBs, and circuit design and validation.</a:t>
            </a:r>
            <a:endParaRPr lang="en-US"/>
          </a:p>
          <a:p>
            <a:pPr marL="971550" marR="0" lvl="1" indent="-514350" algn="l" rtl="0">
              <a:lnSpc>
                <a:spcPct val="125000"/>
              </a:lnSpc>
              <a:spcBef>
                <a:spcPts val="600"/>
              </a:spcBef>
              <a:spcAft>
                <a:spcPts val="0"/>
              </a:spcAft>
              <a:buClr>
                <a:schemeClr val="dk2"/>
              </a:buClr>
              <a:buSzPts val="2800"/>
              <a:buFont typeface="Arial"/>
              <a:buAutoNum type="alphaUcPeriod"/>
            </a:pPr>
            <a:r>
              <a:rPr lang="en-US" sz="2800">
                <a:solidFill>
                  <a:schemeClr val="dk1"/>
                </a:solidFill>
              </a:rPr>
              <a:t>For software, the languages Kotlin, C, and Verilog were used to pass user defined data to the DAC to output a continuous voltage wave. [Figure 2]</a:t>
            </a:r>
            <a:endParaRPr lang="en-US"/>
          </a:p>
          <a:p>
            <a:pPr marL="971550" marR="0" lvl="1" indent="-514350" algn="l" rtl="0">
              <a:lnSpc>
                <a:spcPct val="125000"/>
              </a:lnSpc>
              <a:spcBef>
                <a:spcPts val="600"/>
              </a:spcBef>
              <a:spcAft>
                <a:spcPts val="0"/>
              </a:spcAft>
              <a:buClr>
                <a:schemeClr val="dk2"/>
              </a:buClr>
              <a:buSzPts val="2800"/>
              <a:buFont typeface="Arial"/>
              <a:buAutoNum type="alphaUcPeriod"/>
            </a:pPr>
            <a:r>
              <a:rPr lang="en-US" sz="2800" b="0" i="0" u="none" strike="noStrike" cap="none">
                <a:solidFill>
                  <a:schemeClr val="dk1"/>
                </a:solidFill>
                <a:latin typeface="Arial"/>
                <a:ea typeface="Arial"/>
                <a:cs typeface="Arial"/>
                <a:sym typeface="Arial"/>
              </a:rPr>
              <a:t>For hardware, all PCBs were designed within Altium and tested with multimeters to ensure the board was soldered correctly. To validate the boards functionality test case values were used as inputs to ensure the system outputted correctly. [Figures 3-4]</a:t>
            </a:r>
            <a:endParaRPr lang="en-US"/>
          </a:p>
        </p:txBody>
      </p:sp>
      <p:sp>
        <p:nvSpPr>
          <p:cNvPr id="72" name="Google Shape;72;p1"/>
          <p:cNvSpPr txBox="1"/>
          <p:nvPr/>
        </p:nvSpPr>
        <p:spPr>
          <a:xfrm>
            <a:off x="22427675" y="14391816"/>
            <a:ext cx="9421181" cy="7418594"/>
          </a:xfrm>
          <a:prstGeom prst="rect">
            <a:avLst/>
          </a:prstGeom>
          <a:solidFill>
            <a:schemeClr val="lt1">
              <a:alpha val="62745"/>
            </a:schemeClr>
          </a:solidFill>
          <a:ln>
            <a:noFill/>
          </a:ln>
        </p:spPr>
        <p:txBody>
          <a:bodyPr spcFirstLastPara="1" wrap="square" lIns="91425" tIns="45700" rIns="91425" bIns="45700" anchor="t" anchorCtr="0">
            <a:spAutoFit/>
          </a:bodyPr>
          <a:lstStyle/>
          <a:p>
            <a:pPr marL="0" marR="0" lvl="0" indent="0" algn="l" rtl="0">
              <a:lnSpc>
                <a:spcPct val="95833"/>
              </a:lnSpc>
              <a:spcBef>
                <a:spcPts val="0"/>
              </a:spcBef>
              <a:spcAft>
                <a:spcPts val="0"/>
              </a:spcAft>
              <a:buNone/>
            </a:pPr>
            <a:r>
              <a:rPr lang="en-US" sz="4800" b="1" i="0" u="sng" strike="noStrike" cap="none">
                <a:solidFill>
                  <a:srgbClr val="5D0025"/>
                </a:solidFill>
                <a:latin typeface="Arial"/>
                <a:ea typeface="Arial"/>
                <a:cs typeface="Arial"/>
                <a:sym typeface="Arial"/>
              </a:rPr>
              <a:t>Outcomes</a:t>
            </a:r>
            <a:endParaRPr/>
          </a:p>
          <a:p>
            <a:pPr marL="0" marR="0" lvl="0" indent="0" algn="l" rtl="0">
              <a:lnSpc>
                <a:spcPct val="150000"/>
              </a:lnSpc>
              <a:spcBef>
                <a:spcPts val="1200"/>
              </a:spcBef>
              <a:spcAft>
                <a:spcPts val="0"/>
              </a:spcAft>
              <a:buNone/>
            </a:pPr>
            <a:r>
              <a:rPr lang="en-US" sz="2800" b="0" i="0" u="none" strike="noStrike" cap="none">
                <a:solidFill>
                  <a:schemeClr val="dk1"/>
                </a:solidFill>
                <a:latin typeface="Arial"/>
                <a:ea typeface="Arial"/>
                <a:cs typeface="Arial"/>
                <a:sym typeface="Arial"/>
              </a:rPr>
              <a:t>Our project is supposed to be able to output various waveform functions as the user desires. Due to complications with </a:t>
            </a:r>
            <a:r>
              <a:rPr lang="en-US" sz="2800">
                <a:solidFill>
                  <a:schemeClr val="dk1"/>
                </a:solidFill>
              </a:rPr>
              <a:t>the SPI protocol between the MCU and FPGA we are not able to pass data between these systems. This results in the user’s input not being able to reach the DAC. </a:t>
            </a:r>
            <a:r>
              <a:rPr lang="en-US" sz="2800" b="0" i="0" u="none" strike="noStrike" cap="none">
                <a:solidFill>
                  <a:schemeClr val="dk1"/>
                </a:solidFill>
                <a:latin typeface="Arial"/>
                <a:ea typeface="Arial"/>
                <a:cs typeface="Arial"/>
                <a:sym typeface="Arial"/>
              </a:rPr>
              <a:t>Our design has preset waveform functions as well as hand-drawn capabilities for the user to choose from. The frequency, amplitude, offset, and points per wave are all customizable with the app providing a preview of their waveform.</a:t>
            </a:r>
            <a:endParaRPr lang="en-US"/>
          </a:p>
        </p:txBody>
      </p:sp>
      <p:sp>
        <p:nvSpPr>
          <p:cNvPr id="73" name="Google Shape;73;p1"/>
          <p:cNvSpPr txBox="1"/>
          <p:nvPr/>
        </p:nvSpPr>
        <p:spPr>
          <a:xfrm>
            <a:off x="32991572" y="11680303"/>
            <a:ext cx="9579569" cy="11922647"/>
          </a:xfrm>
          <a:prstGeom prst="rect">
            <a:avLst/>
          </a:prstGeom>
          <a:solidFill>
            <a:schemeClr val="lt1">
              <a:alpha val="62745"/>
            </a:schemeClr>
          </a:solidFill>
          <a:ln>
            <a:noFill/>
          </a:ln>
        </p:spPr>
        <p:txBody>
          <a:bodyPr spcFirstLastPara="1" wrap="square" lIns="91425" tIns="45700" rIns="91425" bIns="45700" anchor="t" anchorCtr="0">
            <a:spAutoFit/>
          </a:bodyPr>
          <a:lstStyle/>
          <a:p>
            <a:pPr>
              <a:lnSpc>
                <a:spcPct val="95833"/>
              </a:lnSpc>
            </a:pPr>
            <a:r>
              <a:rPr lang="en-US" sz="4800" b="1" i="0" u="sng" strike="noStrike" cap="none">
                <a:solidFill>
                  <a:srgbClr val="5D0025"/>
                </a:solidFill>
                <a:latin typeface="Arial"/>
                <a:ea typeface="Arial"/>
                <a:cs typeface="Arial"/>
                <a:sym typeface="Arial"/>
              </a:rPr>
              <a:t>Impact</a:t>
            </a:r>
            <a:r>
              <a:rPr lang="en-US" sz="4800" b="1" u="sng">
                <a:solidFill>
                  <a:srgbClr val="5D0025"/>
                </a:solidFill>
              </a:rPr>
              <a:t> </a:t>
            </a:r>
            <a:endParaRPr lang="en-US"/>
          </a:p>
          <a:p>
            <a:pPr>
              <a:lnSpc>
                <a:spcPct val="164285"/>
              </a:lnSpc>
              <a:spcBef>
                <a:spcPts val="1200"/>
              </a:spcBef>
            </a:pPr>
            <a:r>
              <a:rPr lang="en-US" sz="2800">
                <a:solidFill>
                  <a:schemeClr val="dk1"/>
                </a:solidFill>
              </a:rPr>
              <a:t>By controlling the arbitrary waveform generator through an app, it can offer enhanced functionality, usability, and flexibility for a variety of applications in engineering research, and education. </a:t>
            </a:r>
          </a:p>
          <a:p>
            <a:pPr marL="914400" lvl="1" indent="-457200">
              <a:lnSpc>
                <a:spcPct val="150000"/>
              </a:lnSpc>
              <a:spcBef>
                <a:spcPts val="600"/>
              </a:spcBef>
              <a:buClr>
                <a:schemeClr val="dk2"/>
              </a:buClr>
              <a:buSzPts val="3500"/>
              <a:buFont typeface="Arial"/>
              <a:buChar char="•"/>
            </a:pPr>
            <a:r>
              <a:rPr lang="en-US" sz="2800" b="1">
                <a:solidFill>
                  <a:schemeClr val="dk1"/>
                </a:solidFill>
              </a:rPr>
              <a:t>Ease of Use</a:t>
            </a:r>
            <a:r>
              <a:rPr lang="en-US" sz="2800" b="1" i="0" u="none" strike="noStrike" cap="none">
                <a:solidFill>
                  <a:schemeClr val="dk1"/>
                </a:solidFill>
                <a:latin typeface="Arial"/>
                <a:ea typeface="Arial"/>
                <a:cs typeface="Arial"/>
                <a:sym typeface="Arial"/>
              </a:rPr>
              <a:t>:</a:t>
            </a:r>
            <a:r>
              <a:rPr lang="en-US" sz="2800" i="0" u="none" strike="noStrike" cap="none">
                <a:solidFill>
                  <a:schemeClr val="dk1"/>
                </a:solidFill>
                <a:latin typeface="Arial"/>
                <a:ea typeface="Arial"/>
                <a:cs typeface="Arial"/>
                <a:sym typeface="Arial"/>
              </a:rPr>
              <a:t> </a:t>
            </a:r>
            <a:r>
              <a:rPr lang="en-US" sz="2800">
                <a:solidFill>
                  <a:schemeClr val="dk1"/>
                </a:solidFill>
              </a:rPr>
              <a:t>The app provides an intuitive interface for waveform selection and adjustment. This reduces the learning curve for users and streamlines the process of generating specific waves.</a:t>
            </a:r>
          </a:p>
          <a:p>
            <a:pPr marL="914400" lvl="1" indent="-457200">
              <a:lnSpc>
                <a:spcPct val="150000"/>
              </a:lnSpc>
              <a:spcBef>
                <a:spcPts val="600"/>
              </a:spcBef>
              <a:buClr>
                <a:schemeClr val="dk2"/>
              </a:buClr>
              <a:buSzPts val="3500"/>
              <a:buFont typeface="Arial"/>
              <a:buChar char="•"/>
            </a:pPr>
            <a:r>
              <a:rPr lang="en-US" sz="2800" b="1">
                <a:solidFill>
                  <a:schemeClr val="dk1"/>
                </a:solidFill>
              </a:rPr>
              <a:t>Customization</a:t>
            </a:r>
            <a:r>
              <a:rPr lang="en-US" sz="2800" b="1" i="0" u="none" strike="noStrike" cap="none">
                <a:solidFill>
                  <a:schemeClr val="dk1"/>
                </a:solidFill>
                <a:latin typeface="Arial"/>
                <a:ea typeface="Arial"/>
                <a:cs typeface="Arial"/>
                <a:sym typeface="Arial"/>
              </a:rPr>
              <a:t>: </a:t>
            </a:r>
            <a:r>
              <a:rPr lang="en-US" sz="2800">
                <a:solidFill>
                  <a:schemeClr val="dk1"/>
                </a:solidFill>
              </a:rPr>
              <a:t>The ability to draw freehand waveforms expands the possibilities for waveform generation, allowing users to create custom waves tailored to their specific needs.</a:t>
            </a:r>
          </a:p>
          <a:p>
            <a:pPr marL="914400" lvl="1" indent="-457200">
              <a:lnSpc>
                <a:spcPct val="150000"/>
              </a:lnSpc>
              <a:spcBef>
                <a:spcPts val="600"/>
              </a:spcBef>
              <a:buClr>
                <a:schemeClr val="dk2"/>
              </a:buClr>
              <a:buSzPts val="3500"/>
              <a:buFont typeface="Arial"/>
              <a:buChar char="•"/>
            </a:pPr>
            <a:r>
              <a:rPr lang="en-US" sz="2800" b="1">
                <a:solidFill>
                  <a:schemeClr val="dk1"/>
                </a:solidFill>
              </a:rPr>
              <a:t>Expandability: </a:t>
            </a:r>
            <a:r>
              <a:rPr lang="en-US" sz="2800">
                <a:solidFill>
                  <a:schemeClr val="dk1"/>
                </a:solidFill>
              </a:rPr>
              <a:t>The application can receive updates that would allow for more graphing options to be added on in the future along with any app improvements such as a more interactable graph. </a:t>
            </a:r>
          </a:p>
        </p:txBody>
      </p:sp>
      <p:sp>
        <p:nvSpPr>
          <p:cNvPr id="74" name="Google Shape;74;p1"/>
          <p:cNvSpPr txBox="1"/>
          <p:nvPr/>
        </p:nvSpPr>
        <p:spPr>
          <a:xfrm>
            <a:off x="32974233" y="23989782"/>
            <a:ext cx="10307367" cy="5816937"/>
          </a:xfrm>
          <a:prstGeom prst="rect">
            <a:avLst/>
          </a:prstGeom>
          <a:solidFill>
            <a:schemeClr val="lt1">
              <a:alpha val="62745"/>
            </a:schemeClr>
          </a:solidFill>
          <a:ln>
            <a:noFill/>
          </a:ln>
        </p:spPr>
        <p:txBody>
          <a:bodyPr spcFirstLastPara="1" wrap="square" lIns="91425" tIns="45700" rIns="91425" bIns="45700" anchor="t" anchorCtr="0">
            <a:spAutoFit/>
          </a:bodyPr>
          <a:lstStyle/>
          <a:p>
            <a:pPr marL="0" marR="0" lvl="0" indent="0" algn="l" rtl="0">
              <a:lnSpc>
                <a:spcPct val="95000"/>
              </a:lnSpc>
              <a:spcBef>
                <a:spcPts val="0"/>
              </a:spcBef>
              <a:spcAft>
                <a:spcPts val="0"/>
              </a:spcAft>
              <a:buNone/>
            </a:pPr>
            <a:r>
              <a:rPr lang="en-US" sz="4000" b="1" i="0" u="sng" strike="noStrike" cap="none">
                <a:solidFill>
                  <a:srgbClr val="5D0025"/>
                </a:solidFill>
                <a:latin typeface="Arial"/>
                <a:ea typeface="Arial"/>
                <a:cs typeface="Arial"/>
                <a:sym typeface="Arial"/>
              </a:rPr>
              <a:t>References</a:t>
            </a:r>
            <a:endParaRPr sz="4000" b="0" i="0" u="sng" strike="noStrike" cap="none">
              <a:solidFill>
                <a:srgbClr val="5D0025"/>
              </a:solidFill>
              <a:latin typeface="Arial"/>
              <a:ea typeface="Arial"/>
              <a:cs typeface="Arial"/>
              <a:sym typeface="Arial"/>
            </a:endParaRPr>
          </a:p>
          <a:p>
            <a:pPr indent="-152400">
              <a:lnSpc>
                <a:spcPct val="150000"/>
              </a:lnSpc>
              <a:spcBef>
                <a:spcPts val="1200"/>
              </a:spcBef>
              <a:buClr>
                <a:schemeClr val="dk2"/>
              </a:buClr>
              <a:buSzPts val="2400"/>
              <a:buFont typeface="Arial"/>
              <a:buAutoNum type="arabicPeriod"/>
            </a:pPr>
            <a:r>
              <a:rPr lang="en-US" sz="2400">
                <a:solidFill>
                  <a:schemeClr val="dk1"/>
                </a:solidFill>
              </a:rPr>
              <a:t> </a:t>
            </a:r>
            <a:r>
              <a:rPr lang="en-US" sz="2400" b="0" i="0" u="none" strike="noStrike" cap="none">
                <a:solidFill>
                  <a:schemeClr val="dk1"/>
                </a:solidFill>
                <a:latin typeface="Arial"/>
                <a:ea typeface="Arial"/>
                <a:cs typeface="Arial"/>
                <a:sym typeface="Arial"/>
              </a:rPr>
              <a:t> “Bluetooth Overview.” </a:t>
            </a:r>
            <a:r>
              <a:rPr lang="en-US" sz="2400" b="0" i="1" u="none" strike="noStrike" cap="none">
                <a:solidFill>
                  <a:schemeClr val="dk1"/>
                </a:solidFill>
                <a:latin typeface="Arial"/>
                <a:ea typeface="Arial"/>
                <a:cs typeface="Arial"/>
                <a:sym typeface="Arial"/>
              </a:rPr>
              <a:t>Android Developers</a:t>
            </a:r>
            <a:r>
              <a:rPr lang="en-US" sz="2400" b="0" u="none" strike="noStrike" cap="none">
                <a:solidFill>
                  <a:schemeClr val="dk1"/>
                </a:solidFill>
                <a:latin typeface="Arial"/>
                <a:ea typeface="Arial"/>
                <a:cs typeface="Arial"/>
                <a:sym typeface="Arial"/>
              </a:rPr>
              <a:t>, 4 Jan. 2024, https://developer.android.com/develop/connectivity/Bluetooth.</a:t>
            </a:r>
            <a:endParaRPr lang="en-US">
              <a:solidFill>
                <a:schemeClr val="dk1"/>
              </a:solidFill>
            </a:endParaRPr>
          </a:p>
          <a:p>
            <a:pPr indent="-152400">
              <a:lnSpc>
                <a:spcPct val="150000"/>
              </a:lnSpc>
              <a:buClr>
                <a:schemeClr val="dk2"/>
              </a:buClr>
              <a:buSzPts val="2400"/>
              <a:buAutoNum type="arabicPeriod"/>
            </a:pPr>
            <a:r>
              <a:rPr lang="en-US" sz="2400">
                <a:solidFill>
                  <a:schemeClr val="dk1"/>
                </a:solidFill>
              </a:rPr>
              <a:t> "16-Bit, Parallel Input Multiplying Digital-to-Analog Converter." </a:t>
            </a:r>
            <a:r>
              <a:rPr lang="en-US" sz="2400" i="1">
                <a:solidFill>
                  <a:schemeClr val="dk1"/>
                </a:solidFill>
              </a:rPr>
              <a:t>Texas Instruments, </a:t>
            </a:r>
            <a:r>
              <a:rPr lang="en-US" sz="2400">
                <a:solidFill>
                  <a:schemeClr val="dk1"/>
                </a:solidFill>
              </a:rPr>
              <a:t>Feb. 2008, https://www.ti.com/product/DAC8820. </a:t>
            </a:r>
            <a:endParaRPr lang="en-US" sz="1000">
              <a:solidFill>
                <a:schemeClr val="dk1"/>
              </a:solidFill>
            </a:endParaRPr>
          </a:p>
          <a:p>
            <a:pPr indent="-152400">
              <a:lnSpc>
                <a:spcPct val="150000"/>
              </a:lnSpc>
              <a:buClr>
                <a:schemeClr val="dk2"/>
              </a:buClr>
              <a:buSzPts val="2400"/>
              <a:buAutoNum type="arabicPeriod"/>
            </a:pPr>
            <a:r>
              <a:rPr lang="en-US" sz="2400">
                <a:solidFill>
                  <a:schemeClr val="dk1"/>
                </a:solidFill>
              </a:rPr>
              <a:t> </a:t>
            </a:r>
            <a:r>
              <a:rPr lang="en-US" sz="2400" b="0" i="0" u="none" strike="noStrike" cap="none">
                <a:solidFill>
                  <a:schemeClr val="dk1"/>
                </a:solidFill>
                <a:latin typeface="Arial"/>
                <a:ea typeface="Arial"/>
                <a:cs typeface="Arial"/>
                <a:sym typeface="Arial"/>
              </a:rPr>
              <a:t> </a:t>
            </a:r>
            <a:r>
              <a:rPr lang="en-US" sz="2400">
                <a:solidFill>
                  <a:schemeClr val="dk1"/>
                </a:solidFill>
              </a:rPr>
              <a:t>“ESP32-Wrover-Ie-N8R8 </a:t>
            </a:r>
            <a:r>
              <a:rPr lang="en-US" sz="2400" err="1">
                <a:solidFill>
                  <a:schemeClr val="dk1"/>
                </a:solidFill>
              </a:rPr>
              <a:t>Espressif</a:t>
            </a:r>
            <a:r>
              <a:rPr lang="en-US" sz="2400">
                <a:solidFill>
                  <a:schemeClr val="dk1"/>
                </a:solidFill>
              </a:rPr>
              <a:t> Systems.” </a:t>
            </a:r>
            <a:r>
              <a:rPr lang="en-US" sz="2400" i="1" err="1">
                <a:solidFill>
                  <a:schemeClr val="dk1"/>
                </a:solidFill>
              </a:rPr>
              <a:t>DigiKey</a:t>
            </a:r>
            <a:r>
              <a:rPr lang="en-US" sz="2400">
                <a:solidFill>
                  <a:schemeClr val="dk1"/>
                </a:solidFill>
              </a:rPr>
              <a:t>, www.digikey.com.au/en/products/detail/espressif-systems/ESP32-WROVER-IE-N8R8/11613139. Accessed 24 Apr. 2024. </a:t>
            </a:r>
          </a:p>
          <a:p>
            <a:pPr indent="-152400">
              <a:lnSpc>
                <a:spcPct val="150000"/>
              </a:lnSpc>
              <a:buClr>
                <a:schemeClr val="dk2"/>
              </a:buClr>
              <a:buSzPts val="2400"/>
              <a:buFont typeface="Arial"/>
              <a:buAutoNum type="arabicPeriod"/>
            </a:pPr>
            <a:r>
              <a:rPr lang="en-US" sz="2400">
                <a:solidFill>
                  <a:schemeClr val="dk1"/>
                </a:solidFill>
              </a:rPr>
              <a:t> </a:t>
            </a:r>
            <a:r>
              <a:rPr lang="en-US" sz="2400" b="0" i="0" u="none" strike="noStrike" cap="none">
                <a:solidFill>
                  <a:schemeClr val="dk1"/>
                </a:solidFill>
                <a:latin typeface="Arial"/>
                <a:ea typeface="Arial"/>
                <a:cs typeface="Arial"/>
                <a:sym typeface="Arial"/>
              </a:rPr>
              <a:t> "Spartan-6 FPGA Packaging and Pinouts Product Specification." </a:t>
            </a:r>
            <a:r>
              <a:rPr lang="en-US" sz="2400" b="0" i="1" u="none" strike="noStrike" cap="none">
                <a:solidFill>
                  <a:schemeClr val="dk1"/>
                </a:solidFill>
                <a:latin typeface="Arial"/>
                <a:ea typeface="Arial"/>
                <a:cs typeface="Arial"/>
                <a:sym typeface="Arial"/>
              </a:rPr>
              <a:t>Xilinx</a:t>
            </a:r>
            <a:r>
              <a:rPr lang="en-US" sz="2400" b="0" i="0" u="none" strike="noStrike" cap="none">
                <a:solidFill>
                  <a:schemeClr val="dk1"/>
                </a:solidFill>
                <a:latin typeface="Arial"/>
                <a:ea typeface="Arial"/>
                <a:cs typeface="Arial"/>
                <a:sym typeface="Arial"/>
              </a:rPr>
              <a:t>, 13 Nov. 2019, https://docs.amd.com/v/u/en-US/ug385. </a:t>
            </a:r>
            <a:endParaRPr lang="en-US" sz="2400">
              <a:solidFill>
                <a:schemeClr val="dk1"/>
              </a:solidFill>
            </a:endParaRPr>
          </a:p>
        </p:txBody>
      </p:sp>
      <p:sp>
        <p:nvSpPr>
          <p:cNvPr id="75" name="Google Shape;75;p1"/>
          <p:cNvSpPr txBox="1"/>
          <p:nvPr/>
        </p:nvSpPr>
        <p:spPr>
          <a:xfrm>
            <a:off x="11628047" y="20501172"/>
            <a:ext cx="9829801" cy="523220"/>
          </a:xfrm>
          <a:prstGeom prst="rect">
            <a:avLst/>
          </a:prstGeom>
          <a:solidFill>
            <a:schemeClr val="lt1">
              <a:alpha val="41960"/>
            </a:schemeClr>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b="0" i="1" u="none" strike="noStrike" cap="none">
                <a:solidFill>
                  <a:schemeClr val="dk1"/>
                </a:solidFill>
                <a:latin typeface="Arial"/>
                <a:ea typeface="Arial"/>
                <a:cs typeface="Arial"/>
                <a:sym typeface="Arial"/>
              </a:rPr>
              <a:t>Figure 2. Data Input via Bluetooth from App to MCU</a:t>
            </a:r>
            <a:endParaRPr/>
          </a:p>
        </p:txBody>
      </p:sp>
      <p:sp>
        <p:nvSpPr>
          <p:cNvPr id="76" name="Google Shape;76;p1"/>
          <p:cNvSpPr txBox="1"/>
          <p:nvPr/>
        </p:nvSpPr>
        <p:spPr>
          <a:xfrm>
            <a:off x="11683070" y="25433547"/>
            <a:ext cx="9829801" cy="523220"/>
          </a:xfrm>
          <a:prstGeom prst="rect">
            <a:avLst/>
          </a:prstGeom>
          <a:solidFill>
            <a:schemeClr val="lt1">
              <a:alpha val="41960"/>
            </a:schemeClr>
          </a:solidFill>
          <a:ln>
            <a:noFill/>
          </a:ln>
        </p:spPr>
        <p:txBody>
          <a:bodyPr spcFirstLastPara="1" wrap="square" lIns="91425" tIns="45700" rIns="91425" bIns="45700" anchor="t" anchorCtr="0">
            <a:spAutoFit/>
          </a:bodyPr>
          <a:lstStyle/>
          <a:p>
            <a:pPr algn="ctr"/>
            <a:r>
              <a:rPr lang="en-US" sz="2800" b="0" i="1" u="none" strike="noStrike" cap="none">
                <a:solidFill>
                  <a:schemeClr val="dk1"/>
                </a:solidFill>
                <a:latin typeface="Arial"/>
                <a:ea typeface="Arial"/>
                <a:cs typeface="Arial"/>
                <a:sym typeface="Arial"/>
              </a:rPr>
              <a:t>Figure 3. </a:t>
            </a:r>
            <a:r>
              <a:rPr lang="en-US" sz="2800" i="1">
                <a:solidFill>
                  <a:schemeClr val="dk1"/>
                </a:solidFill>
              </a:rPr>
              <a:t>Sine and Triangle Output Waves Sample Case</a:t>
            </a:r>
            <a:endParaRPr lang="en-US">
              <a:solidFill>
                <a:schemeClr val="dk1"/>
              </a:solidFill>
            </a:endParaRPr>
          </a:p>
        </p:txBody>
      </p:sp>
      <p:sp>
        <p:nvSpPr>
          <p:cNvPr id="78" name="Google Shape;78;p1"/>
          <p:cNvSpPr txBox="1"/>
          <p:nvPr/>
        </p:nvSpPr>
        <p:spPr>
          <a:xfrm>
            <a:off x="22441406" y="30298845"/>
            <a:ext cx="9829801" cy="523220"/>
          </a:xfrm>
          <a:prstGeom prst="rect">
            <a:avLst/>
          </a:prstGeom>
          <a:solidFill>
            <a:schemeClr val="lt1">
              <a:alpha val="41960"/>
            </a:schemeClr>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b="0" i="1" u="none" strike="noStrike" cap="none">
                <a:solidFill>
                  <a:schemeClr val="dk1"/>
                </a:solidFill>
                <a:latin typeface="Arial"/>
                <a:ea typeface="Arial"/>
                <a:cs typeface="Arial"/>
                <a:sym typeface="Arial"/>
              </a:rPr>
              <a:t>Figure 4. </a:t>
            </a:r>
            <a:r>
              <a:rPr lang="en-US" sz="2800" i="1">
                <a:solidFill>
                  <a:schemeClr val="dk1"/>
                </a:solidFill>
              </a:rPr>
              <a:t>Full System in Housing</a:t>
            </a:r>
            <a:r>
              <a:rPr lang="en-US" sz="2800" b="0" i="1" u="none" strike="noStrike" cap="none">
                <a:solidFill>
                  <a:schemeClr val="dk1"/>
                </a:solidFill>
                <a:latin typeface="Arial"/>
                <a:ea typeface="Arial"/>
                <a:cs typeface="Arial"/>
                <a:sym typeface="Arial"/>
              </a:rPr>
              <a:t>.  </a:t>
            </a:r>
            <a:endParaRPr/>
          </a:p>
        </p:txBody>
      </p:sp>
      <p:sp>
        <p:nvSpPr>
          <p:cNvPr id="79" name="Google Shape;79;p1"/>
          <p:cNvSpPr txBox="1"/>
          <p:nvPr/>
        </p:nvSpPr>
        <p:spPr>
          <a:xfrm>
            <a:off x="32974233" y="29845696"/>
            <a:ext cx="10705806" cy="1414514"/>
          </a:xfrm>
          <a:prstGeom prst="rect">
            <a:avLst/>
          </a:prstGeom>
          <a:solidFill>
            <a:schemeClr val="lt1">
              <a:alpha val="62745"/>
            </a:schemeClr>
          </a:solidFill>
          <a:ln>
            <a:noFill/>
          </a:ln>
        </p:spPr>
        <p:txBody>
          <a:bodyPr spcFirstLastPara="1" wrap="square" lIns="91425" tIns="45700" rIns="91425" bIns="45700" anchor="t" anchorCtr="0">
            <a:spAutoFit/>
          </a:bodyPr>
          <a:lstStyle/>
          <a:p>
            <a:pPr marL="0" marR="0" lvl="0" indent="0" algn="l" rtl="0">
              <a:lnSpc>
                <a:spcPct val="95000"/>
              </a:lnSpc>
              <a:spcBef>
                <a:spcPts val="0"/>
              </a:spcBef>
              <a:spcAft>
                <a:spcPts val="0"/>
              </a:spcAft>
              <a:buNone/>
            </a:pPr>
            <a:r>
              <a:rPr lang="en-US" sz="4000" b="1" i="0" u="sng" strike="noStrike" cap="none">
                <a:solidFill>
                  <a:srgbClr val="5D0025"/>
                </a:solidFill>
                <a:latin typeface="Arial"/>
                <a:ea typeface="Arial"/>
                <a:cs typeface="Arial"/>
                <a:sym typeface="Arial"/>
              </a:rPr>
              <a:t>Acknowledgements</a:t>
            </a:r>
            <a:endParaRPr sz="4000" b="0" i="0" u="sng" strike="noStrike" cap="none">
              <a:solidFill>
                <a:srgbClr val="5D0025"/>
              </a:solidFill>
              <a:latin typeface="Arial"/>
              <a:ea typeface="Arial"/>
              <a:cs typeface="Arial"/>
              <a:sym typeface="Arial"/>
            </a:endParaRPr>
          </a:p>
          <a:p>
            <a:pPr marL="0" marR="0" lvl="0" indent="0" algn="l" rtl="0">
              <a:lnSpc>
                <a:spcPct val="158333"/>
              </a:lnSpc>
              <a:spcBef>
                <a:spcPts val="1200"/>
              </a:spcBef>
              <a:spcAft>
                <a:spcPts val="0"/>
              </a:spcAft>
              <a:buNone/>
            </a:pPr>
            <a:r>
              <a:rPr lang="en-US" sz="2400" b="0" i="0" u="none" strike="noStrike" cap="none">
                <a:solidFill>
                  <a:schemeClr val="dk1"/>
                </a:solidFill>
                <a:latin typeface="Arial"/>
                <a:ea typeface="Arial"/>
                <a:cs typeface="Arial"/>
                <a:sym typeface="Arial"/>
              </a:rPr>
              <a:t>Dr. John Lusher II</a:t>
            </a:r>
            <a:endParaRPr/>
          </a:p>
        </p:txBody>
      </p:sp>
      <p:graphicFrame>
        <p:nvGraphicFramePr>
          <p:cNvPr id="82" name="Google Shape;82;p1"/>
          <p:cNvGraphicFramePr/>
          <p:nvPr>
            <p:extLst>
              <p:ext uri="{D42A27DB-BD31-4B8C-83A1-F6EECF244321}">
                <p14:modId xmlns:p14="http://schemas.microsoft.com/office/powerpoint/2010/main" val="418365775"/>
              </p:ext>
            </p:extLst>
          </p:nvPr>
        </p:nvGraphicFramePr>
        <p:xfrm>
          <a:off x="33075105" y="7674597"/>
          <a:ext cx="9597925" cy="3642005"/>
        </p:xfrm>
        <a:graphic>
          <a:graphicData uri="http://schemas.openxmlformats.org/drawingml/2006/table">
            <a:tbl>
              <a:tblPr firstRow="1" bandRow="1">
                <a:tableStyleId>{5940675A-B579-460E-94D1-54222C63F5DA}</a:tableStyleId>
              </a:tblPr>
              <a:tblGrid>
                <a:gridCol w="2240700">
                  <a:extLst>
                    <a:ext uri="{9D8B030D-6E8A-4147-A177-3AD203B41FA5}">
                      <a16:colId xmlns:a16="http://schemas.microsoft.com/office/drawing/2014/main" val="20000"/>
                    </a:ext>
                  </a:extLst>
                </a:gridCol>
                <a:gridCol w="2505325">
                  <a:extLst>
                    <a:ext uri="{9D8B030D-6E8A-4147-A177-3AD203B41FA5}">
                      <a16:colId xmlns:a16="http://schemas.microsoft.com/office/drawing/2014/main" val="20001"/>
                    </a:ext>
                  </a:extLst>
                </a:gridCol>
                <a:gridCol w="2223050">
                  <a:extLst>
                    <a:ext uri="{9D8B030D-6E8A-4147-A177-3AD203B41FA5}">
                      <a16:colId xmlns:a16="http://schemas.microsoft.com/office/drawing/2014/main" val="20002"/>
                    </a:ext>
                  </a:extLst>
                </a:gridCol>
                <a:gridCol w="2628850">
                  <a:extLst>
                    <a:ext uri="{9D8B030D-6E8A-4147-A177-3AD203B41FA5}">
                      <a16:colId xmlns:a16="http://schemas.microsoft.com/office/drawing/2014/main" val="20003"/>
                    </a:ext>
                  </a:extLst>
                </a:gridCol>
              </a:tblGrid>
              <a:tr h="548640">
                <a:tc gridSpan="4">
                  <a:txBody>
                    <a:bodyPr/>
                    <a:lstStyle/>
                    <a:p>
                      <a:pPr marL="0" marR="0" lvl="0" indent="0" algn="ctr" rtl="0">
                        <a:spcBef>
                          <a:spcPts val="0"/>
                        </a:spcBef>
                        <a:spcAft>
                          <a:spcPts val="0"/>
                        </a:spcAft>
                        <a:buNone/>
                      </a:pPr>
                      <a:r>
                        <a:rPr lang="en-US" sz="2700" i="1" u="none" strike="noStrike" cap="none"/>
                        <a:t>Dimensions</a:t>
                      </a:r>
                      <a:endParaRPr sz="2700" b="1" i="1" u="none" strike="noStrike" cap="none">
                        <a:solidFill>
                          <a:schemeClr val="dk1"/>
                        </a:solidFill>
                      </a:endParaRPr>
                    </a:p>
                  </a:txBody>
                  <a:tcPr marL="0" marR="0" marT="0" marB="0" anchor="ct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513750">
                <a:tc>
                  <a:txBody>
                    <a:bodyPr/>
                    <a:lstStyle/>
                    <a:p>
                      <a:pPr marL="0" marR="0" lvl="0" indent="0" algn="ctr" rtl="0">
                        <a:spcBef>
                          <a:spcPts val="0"/>
                        </a:spcBef>
                        <a:spcAft>
                          <a:spcPts val="0"/>
                        </a:spcAft>
                        <a:buNone/>
                      </a:pPr>
                      <a:endParaRPr sz="2100" b="0" u="none" strike="noStrike" cap="none">
                        <a:solidFill>
                          <a:schemeClr val="dk1"/>
                        </a:solidFill>
                      </a:endParaRPr>
                    </a:p>
                  </a:txBody>
                  <a:tcPr marL="91450" marR="91450" marT="39050" marB="39050"/>
                </a:tc>
                <a:tc>
                  <a:txBody>
                    <a:bodyPr/>
                    <a:lstStyle/>
                    <a:p>
                      <a:pPr marL="0" marR="0" lvl="0" indent="0" algn="ctr" rtl="0">
                        <a:spcBef>
                          <a:spcPts val="0"/>
                        </a:spcBef>
                        <a:spcAft>
                          <a:spcPts val="0"/>
                        </a:spcAft>
                        <a:buNone/>
                      </a:pPr>
                      <a:r>
                        <a:rPr lang="en-US" sz="2100" u="none" strike="noStrike" cap="none"/>
                        <a:t>Length (mm)</a:t>
                      </a:r>
                      <a:endParaRPr sz="2100" b="0" u="none" strike="noStrike" cap="none">
                        <a:solidFill>
                          <a:schemeClr val="dk1"/>
                        </a:solidFill>
                      </a:endParaRPr>
                    </a:p>
                  </a:txBody>
                  <a:tcPr marL="91450" marR="91450" marT="39050" marB="39050"/>
                </a:tc>
                <a:tc>
                  <a:txBody>
                    <a:bodyPr/>
                    <a:lstStyle/>
                    <a:p>
                      <a:pPr marL="0" marR="0" lvl="0" indent="0" algn="ctr" rtl="0">
                        <a:lnSpc>
                          <a:spcPct val="100000"/>
                        </a:lnSpc>
                        <a:spcBef>
                          <a:spcPts val="0"/>
                        </a:spcBef>
                        <a:spcAft>
                          <a:spcPts val="0"/>
                        </a:spcAft>
                        <a:buClr>
                          <a:schemeClr val="dk1"/>
                        </a:buClr>
                        <a:buSzPts val="2100"/>
                        <a:buFont typeface="Arial"/>
                        <a:buNone/>
                      </a:pPr>
                      <a:r>
                        <a:rPr lang="en-US" sz="2100" u="none" strike="noStrike" cap="none"/>
                        <a:t>Width (mm)</a:t>
                      </a:r>
                      <a:endParaRPr sz="2100" b="0" u="none" strike="noStrike" cap="none">
                        <a:solidFill>
                          <a:schemeClr val="dk1"/>
                        </a:solidFill>
                      </a:endParaRPr>
                    </a:p>
                  </a:txBody>
                  <a:tcPr marL="91450" marR="91450" marT="39050" marB="39050"/>
                </a:tc>
                <a:tc>
                  <a:txBody>
                    <a:bodyPr/>
                    <a:lstStyle/>
                    <a:p>
                      <a:pPr marL="0" marR="0" lvl="0" indent="0" algn="ctr" rtl="0">
                        <a:lnSpc>
                          <a:spcPct val="100000"/>
                        </a:lnSpc>
                        <a:spcBef>
                          <a:spcPts val="0"/>
                        </a:spcBef>
                        <a:spcAft>
                          <a:spcPts val="0"/>
                        </a:spcAft>
                        <a:buClr>
                          <a:schemeClr val="dk1"/>
                        </a:buClr>
                        <a:buSzPts val="2100"/>
                        <a:buFont typeface="Arial"/>
                        <a:buNone/>
                      </a:pPr>
                      <a:r>
                        <a:rPr lang="en-US" sz="2100" u="none" strike="noStrike" cap="none"/>
                        <a:t>Height (mm)</a:t>
                      </a:r>
                      <a:endParaRPr sz="2100" b="0" u="none" strike="noStrike" cap="none">
                        <a:solidFill>
                          <a:schemeClr val="dk1"/>
                        </a:solidFill>
                      </a:endParaRPr>
                    </a:p>
                  </a:txBody>
                  <a:tcPr marL="91450" marR="91450" marT="39050" marB="39050"/>
                </a:tc>
                <a:extLst>
                  <a:ext uri="{0D108BD9-81ED-4DB2-BD59-A6C34878D82A}">
                    <a16:rowId xmlns:a16="http://schemas.microsoft.com/office/drawing/2014/main" val="10001"/>
                  </a:ext>
                </a:extLst>
              </a:tr>
              <a:tr h="520400">
                <a:tc>
                  <a:txBody>
                    <a:bodyPr/>
                    <a:lstStyle/>
                    <a:p>
                      <a:pPr marL="0" marR="0" lvl="0" indent="0" algn="ctr" rtl="0">
                        <a:lnSpc>
                          <a:spcPct val="100000"/>
                        </a:lnSpc>
                        <a:spcBef>
                          <a:spcPts val="0"/>
                        </a:spcBef>
                        <a:spcAft>
                          <a:spcPts val="0"/>
                        </a:spcAft>
                        <a:buClr>
                          <a:schemeClr val="dk1"/>
                        </a:buClr>
                        <a:buSzPts val="2100"/>
                        <a:buFont typeface="Arial"/>
                        <a:buNone/>
                      </a:pPr>
                      <a:r>
                        <a:rPr lang="en-US" sz="2100" b="1" u="none" strike="noStrike" cap="none">
                          <a:solidFill>
                            <a:schemeClr val="dk1"/>
                          </a:solidFill>
                        </a:rPr>
                        <a:t>Housing</a:t>
                      </a:r>
                      <a:endParaRPr sz="2100" b="1" u="none" strike="noStrike" cap="none">
                        <a:solidFill>
                          <a:schemeClr val="dk1"/>
                        </a:solidFill>
                      </a:endParaRPr>
                    </a:p>
                  </a:txBody>
                  <a:tcPr marL="91450" marR="91450" marT="39050" marB="39050"/>
                </a:tc>
                <a:tc>
                  <a:txBody>
                    <a:bodyPr/>
                    <a:lstStyle/>
                    <a:p>
                      <a:pPr marL="0" marR="0" lvl="0" indent="0" algn="ctr" rtl="0">
                        <a:lnSpc>
                          <a:spcPct val="100000"/>
                        </a:lnSpc>
                        <a:spcBef>
                          <a:spcPts val="0"/>
                        </a:spcBef>
                        <a:spcAft>
                          <a:spcPts val="0"/>
                        </a:spcAft>
                        <a:buClr>
                          <a:schemeClr val="dk1"/>
                        </a:buClr>
                        <a:buSzPts val="2100"/>
                        <a:buFont typeface="Arial"/>
                        <a:buNone/>
                      </a:pPr>
                      <a:r>
                        <a:rPr lang="en-US" sz="2100" b="0" u="none" strike="noStrike" cap="none">
                          <a:solidFill>
                            <a:schemeClr val="dk1"/>
                          </a:solidFill>
                        </a:rPr>
                        <a:t>210</a:t>
                      </a:r>
                      <a:endParaRPr sz="2100" b="0" u="none" strike="noStrike" cap="none">
                        <a:solidFill>
                          <a:schemeClr val="dk1"/>
                        </a:solidFill>
                      </a:endParaRPr>
                    </a:p>
                  </a:txBody>
                  <a:tcPr marL="91450" marR="91450" marT="39050" marB="39050"/>
                </a:tc>
                <a:tc>
                  <a:txBody>
                    <a:bodyPr/>
                    <a:lstStyle/>
                    <a:p>
                      <a:pPr marL="0" marR="0" lvl="0" indent="0" algn="ctr" rtl="0">
                        <a:lnSpc>
                          <a:spcPct val="100000"/>
                        </a:lnSpc>
                        <a:spcBef>
                          <a:spcPts val="0"/>
                        </a:spcBef>
                        <a:spcAft>
                          <a:spcPts val="0"/>
                        </a:spcAft>
                        <a:buClr>
                          <a:schemeClr val="dk1"/>
                        </a:buClr>
                        <a:buSzPts val="2100"/>
                        <a:buFont typeface="Arial"/>
                        <a:buNone/>
                      </a:pPr>
                      <a:r>
                        <a:rPr lang="en-US" sz="2100" b="0" u="none" strike="noStrike" cap="none">
                          <a:solidFill>
                            <a:schemeClr val="dk1"/>
                          </a:solidFill>
                        </a:rPr>
                        <a:t>190</a:t>
                      </a:r>
                      <a:endParaRPr sz="2100" b="0" u="none" strike="noStrike" cap="none">
                        <a:solidFill>
                          <a:schemeClr val="dk1"/>
                        </a:solidFill>
                      </a:endParaRPr>
                    </a:p>
                  </a:txBody>
                  <a:tcPr marL="91450" marR="91450" marT="39050" marB="39050"/>
                </a:tc>
                <a:tc>
                  <a:txBody>
                    <a:bodyPr/>
                    <a:lstStyle/>
                    <a:p>
                      <a:pPr marL="0" marR="0" lvl="0" indent="0" algn="ctr" rtl="0">
                        <a:lnSpc>
                          <a:spcPct val="100000"/>
                        </a:lnSpc>
                        <a:spcBef>
                          <a:spcPts val="0"/>
                        </a:spcBef>
                        <a:spcAft>
                          <a:spcPts val="0"/>
                        </a:spcAft>
                        <a:buClr>
                          <a:schemeClr val="dk1"/>
                        </a:buClr>
                        <a:buSzPts val="2100"/>
                        <a:buFont typeface="Arial"/>
                        <a:buNone/>
                      </a:pPr>
                      <a:r>
                        <a:rPr lang="en-US" sz="2100" b="0" u="none" strike="noStrike" cap="none">
                          <a:solidFill>
                            <a:schemeClr val="dk1"/>
                          </a:solidFill>
                        </a:rPr>
                        <a:t>230</a:t>
                      </a:r>
                      <a:endParaRPr sz="2100" b="0" u="none" strike="noStrike" cap="none">
                        <a:solidFill>
                          <a:schemeClr val="dk1"/>
                        </a:solidFill>
                      </a:endParaRPr>
                    </a:p>
                  </a:txBody>
                  <a:tcPr marL="91450" marR="91450" marT="39050" marB="39050"/>
                </a:tc>
                <a:extLst>
                  <a:ext uri="{0D108BD9-81ED-4DB2-BD59-A6C34878D82A}">
                    <a16:rowId xmlns:a16="http://schemas.microsoft.com/office/drawing/2014/main" val="10002"/>
                  </a:ext>
                </a:extLst>
              </a:tr>
              <a:tr h="517075">
                <a:tc>
                  <a:txBody>
                    <a:bodyPr/>
                    <a:lstStyle/>
                    <a:p>
                      <a:pPr marL="0" marR="0" lvl="0" indent="0" algn="ctr" rtl="0">
                        <a:lnSpc>
                          <a:spcPct val="100000"/>
                        </a:lnSpc>
                        <a:spcBef>
                          <a:spcPts val="0"/>
                        </a:spcBef>
                        <a:spcAft>
                          <a:spcPts val="0"/>
                        </a:spcAft>
                        <a:buClr>
                          <a:schemeClr val="dk1"/>
                        </a:buClr>
                        <a:buSzPts val="2100"/>
                        <a:buFont typeface="Arial"/>
                        <a:buNone/>
                      </a:pPr>
                      <a:r>
                        <a:rPr lang="en-US" sz="2100" b="1" u="none" strike="noStrike" cap="none">
                          <a:solidFill>
                            <a:schemeClr val="dk1"/>
                          </a:solidFill>
                        </a:rPr>
                        <a:t>Shelves</a:t>
                      </a:r>
                      <a:endParaRPr sz="2100" b="1" u="none" strike="noStrike" cap="none">
                        <a:solidFill>
                          <a:schemeClr val="dk1"/>
                        </a:solidFill>
                      </a:endParaRPr>
                    </a:p>
                  </a:txBody>
                  <a:tcPr marL="91450" marR="91450" marT="39050" marB="39050"/>
                </a:tc>
                <a:tc>
                  <a:txBody>
                    <a:bodyPr/>
                    <a:lstStyle/>
                    <a:p>
                      <a:pPr marL="0" marR="0" lvl="0" indent="0" algn="ctr" rtl="0">
                        <a:lnSpc>
                          <a:spcPct val="100000"/>
                        </a:lnSpc>
                        <a:spcBef>
                          <a:spcPts val="0"/>
                        </a:spcBef>
                        <a:spcAft>
                          <a:spcPts val="0"/>
                        </a:spcAft>
                        <a:buClr>
                          <a:schemeClr val="dk1"/>
                        </a:buClr>
                        <a:buSzPts val="2100"/>
                        <a:buFont typeface="Arial"/>
                        <a:buNone/>
                      </a:pPr>
                      <a:r>
                        <a:rPr lang="en-US" sz="2100" b="0" u="none" strike="noStrike" cap="none">
                          <a:solidFill>
                            <a:schemeClr val="dk1"/>
                          </a:solidFill>
                        </a:rPr>
                        <a:t>190</a:t>
                      </a:r>
                      <a:endParaRPr sz="2100" b="0" u="none" strike="noStrike" cap="none">
                        <a:solidFill>
                          <a:schemeClr val="dk1"/>
                        </a:solidFill>
                      </a:endParaRPr>
                    </a:p>
                  </a:txBody>
                  <a:tcPr marL="91450" marR="91450" marT="39050" marB="39050"/>
                </a:tc>
                <a:tc>
                  <a:txBody>
                    <a:bodyPr/>
                    <a:lstStyle/>
                    <a:p>
                      <a:pPr marL="0" marR="0" lvl="0" indent="0" algn="ctr" rtl="0">
                        <a:lnSpc>
                          <a:spcPct val="100000"/>
                        </a:lnSpc>
                        <a:spcBef>
                          <a:spcPts val="0"/>
                        </a:spcBef>
                        <a:spcAft>
                          <a:spcPts val="0"/>
                        </a:spcAft>
                        <a:buClr>
                          <a:schemeClr val="dk1"/>
                        </a:buClr>
                        <a:buSzPts val="2100"/>
                        <a:buFont typeface="Arial"/>
                        <a:buNone/>
                      </a:pPr>
                      <a:r>
                        <a:rPr lang="en-US" sz="2100" u="none" strike="noStrike" cap="none"/>
                        <a:t>190</a:t>
                      </a:r>
                      <a:endParaRPr sz="2100" b="0" u="none" strike="noStrike" cap="none">
                        <a:solidFill>
                          <a:schemeClr val="dk1"/>
                        </a:solidFill>
                      </a:endParaRPr>
                    </a:p>
                  </a:txBody>
                  <a:tcPr marL="91450" marR="91450" marT="39050" marB="39050"/>
                </a:tc>
                <a:tc>
                  <a:txBody>
                    <a:bodyPr/>
                    <a:lstStyle/>
                    <a:p>
                      <a:pPr marL="0" marR="0" lvl="0" indent="0" algn="ctr" rtl="0">
                        <a:lnSpc>
                          <a:spcPct val="100000"/>
                        </a:lnSpc>
                        <a:spcBef>
                          <a:spcPts val="0"/>
                        </a:spcBef>
                        <a:spcAft>
                          <a:spcPts val="0"/>
                        </a:spcAft>
                        <a:buClr>
                          <a:schemeClr val="dk1"/>
                        </a:buClr>
                        <a:buSzPts val="2100"/>
                        <a:buFont typeface="Arial"/>
                        <a:buNone/>
                      </a:pPr>
                      <a:r>
                        <a:rPr lang="en-US" sz="2100" u="none" strike="noStrike" cap="none"/>
                        <a:t>10</a:t>
                      </a:r>
                      <a:endParaRPr sz="2100" b="0" u="none" strike="noStrike" cap="none">
                        <a:solidFill>
                          <a:schemeClr val="dk1"/>
                        </a:solidFill>
                      </a:endParaRPr>
                    </a:p>
                  </a:txBody>
                  <a:tcPr marL="91450" marR="91450" marT="39050" marB="39050"/>
                </a:tc>
                <a:extLst>
                  <a:ext uri="{0D108BD9-81ED-4DB2-BD59-A6C34878D82A}">
                    <a16:rowId xmlns:a16="http://schemas.microsoft.com/office/drawing/2014/main" val="10003"/>
                  </a:ext>
                </a:extLst>
              </a:tr>
              <a:tr h="548640">
                <a:tc gridSpan="4">
                  <a:txBody>
                    <a:bodyPr/>
                    <a:lstStyle/>
                    <a:p>
                      <a:pPr marL="0" marR="0" lvl="0" indent="0" algn="ctr" rtl="0">
                        <a:lnSpc>
                          <a:spcPct val="100000"/>
                        </a:lnSpc>
                        <a:spcBef>
                          <a:spcPts val="0"/>
                        </a:spcBef>
                        <a:spcAft>
                          <a:spcPts val="0"/>
                        </a:spcAft>
                        <a:buClr>
                          <a:schemeClr val="dk1"/>
                        </a:buClr>
                        <a:buSzPts val="2100"/>
                        <a:buFont typeface="Arial"/>
                        <a:buNone/>
                      </a:pPr>
                      <a:r>
                        <a:rPr lang="en-US" sz="2700" i="1" u="none" strike="noStrike" cap="none"/>
                        <a:t>Connection Type</a:t>
                      </a:r>
                    </a:p>
                  </a:txBody>
                  <a:tcPr marL="91450" marR="91450" marT="39050" marB="39050"/>
                </a:tc>
                <a:tc hMerge="1">
                  <a:txBody>
                    <a:bodyPr/>
                    <a:lstStyle/>
                    <a:p>
                      <a:endParaRPr/>
                    </a:p>
                  </a:txBody>
                  <a:tcPr marL="91450" marR="91450" marT="39050" marB="39050"/>
                </a:tc>
                <a:tc hMerge="1">
                  <a:txBody>
                    <a:bodyPr/>
                    <a:lstStyle/>
                    <a:p>
                      <a:endParaRPr/>
                    </a:p>
                  </a:txBody>
                  <a:tcPr marL="91450" marR="91450" marT="39050" marB="39050"/>
                </a:tc>
                <a:tc hMerge="1">
                  <a:txBody>
                    <a:bodyPr/>
                    <a:lstStyle/>
                    <a:p>
                      <a:endParaRPr/>
                    </a:p>
                  </a:txBody>
                  <a:tcPr marL="91450" marR="91450" marT="39050" marB="39050"/>
                </a:tc>
                <a:extLst>
                  <a:ext uri="{0D108BD9-81ED-4DB2-BD59-A6C34878D82A}">
                    <a16:rowId xmlns:a16="http://schemas.microsoft.com/office/drawing/2014/main" val="10004"/>
                  </a:ext>
                </a:extLst>
              </a:tr>
              <a:tr h="496750">
                <a:tc>
                  <a:txBody>
                    <a:bodyPr/>
                    <a:lstStyle/>
                    <a:p>
                      <a:pPr marL="0" marR="0" lvl="0" indent="0" algn="ctr" rtl="0">
                        <a:lnSpc>
                          <a:spcPct val="100000"/>
                        </a:lnSpc>
                        <a:spcBef>
                          <a:spcPts val="0"/>
                        </a:spcBef>
                        <a:spcAft>
                          <a:spcPts val="0"/>
                        </a:spcAft>
                        <a:buClr>
                          <a:schemeClr val="dk1"/>
                        </a:buClr>
                        <a:buSzPts val="2100"/>
                        <a:buFont typeface="Arial"/>
                        <a:buNone/>
                      </a:pPr>
                      <a:endParaRPr/>
                    </a:p>
                  </a:txBody>
                  <a:tcPr marL="91450" marR="91450" marT="39050" marB="39050"/>
                </a:tc>
                <a:tc>
                  <a:txBody>
                    <a:bodyPr/>
                    <a:lstStyle/>
                    <a:p>
                      <a:pPr marL="0" marR="0" lvl="0" indent="0" algn="ctr" rtl="0">
                        <a:lnSpc>
                          <a:spcPct val="100000"/>
                        </a:lnSpc>
                        <a:spcBef>
                          <a:spcPts val="0"/>
                        </a:spcBef>
                        <a:spcAft>
                          <a:spcPts val="0"/>
                        </a:spcAft>
                        <a:buClr>
                          <a:schemeClr val="dk1"/>
                        </a:buClr>
                        <a:buSzPts val="2100"/>
                        <a:buFont typeface="Arial"/>
                        <a:buNone/>
                      </a:pPr>
                      <a:r>
                        <a:rPr lang="en-US" sz="2100" b="0" u="none" strike="noStrike" cap="none">
                          <a:solidFill>
                            <a:schemeClr val="dk1"/>
                          </a:solidFill>
                        </a:rPr>
                        <a:t>Max Range (ft)</a:t>
                      </a:r>
                      <a:endParaRPr/>
                    </a:p>
                  </a:txBody>
                  <a:tcPr marL="91450" marR="91450" marT="39050" marB="39050"/>
                </a:tc>
                <a:tc>
                  <a:txBody>
                    <a:bodyPr/>
                    <a:lstStyle/>
                    <a:p>
                      <a:pPr marL="0" marR="0" lvl="0" indent="0" algn="ctr" rtl="0">
                        <a:lnSpc>
                          <a:spcPct val="100000"/>
                        </a:lnSpc>
                        <a:spcBef>
                          <a:spcPts val="0"/>
                        </a:spcBef>
                        <a:spcAft>
                          <a:spcPts val="0"/>
                        </a:spcAft>
                        <a:buClr>
                          <a:schemeClr val="dk1"/>
                        </a:buClr>
                        <a:buSzPts val="2100"/>
                        <a:buFont typeface="Arial"/>
                        <a:buNone/>
                      </a:pPr>
                      <a:endParaRPr/>
                    </a:p>
                  </a:txBody>
                  <a:tcPr marL="91450" marR="91450" marT="39050" marB="39050"/>
                </a:tc>
                <a:tc>
                  <a:txBody>
                    <a:bodyPr/>
                    <a:lstStyle/>
                    <a:p>
                      <a:pPr marL="0" marR="0" lvl="0" indent="0" algn="ctr" rtl="0">
                        <a:lnSpc>
                          <a:spcPct val="100000"/>
                        </a:lnSpc>
                        <a:spcBef>
                          <a:spcPts val="0"/>
                        </a:spcBef>
                        <a:spcAft>
                          <a:spcPts val="0"/>
                        </a:spcAft>
                        <a:buClr>
                          <a:schemeClr val="dk1"/>
                        </a:buClr>
                        <a:buSzPts val="2100"/>
                        <a:buFont typeface="Arial"/>
                        <a:buNone/>
                      </a:pPr>
                      <a:r>
                        <a:rPr lang="en-US" sz="2100" b="0" u="none" strike="noStrike" cap="none">
                          <a:solidFill>
                            <a:schemeClr val="dk1"/>
                          </a:solidFill>
                        </a:rPr>
                        <a:t>Max Range (ft)</a:t>
                      </a:r>
                      <a:endParaRPr/>
                    </a:p>
                  </a:txBody>
                  <a:tcPr marL="91450" marR="91450" marT="39050" marB="39050"/>
                </a:tc>
                <a:extLst>
                  <a:ext uri="{0D108BD9-81ED-4DB2-BD59-A6C34878D82A}">
                    <a16:rowId xmlns:a16="http://schemas.microsoft.com/office/drawing/2014/main" val="10005"/>
                  </a:ext>
                </a:extLst>
              </a:tr>
              <a:tr h="496750">
                <a:tc>
                  <a:txBody>
                    <a:bodyPr/>
                    <a:lstStyle/>
                    <a:p>
                      <a:pPr marL="0" marR="0" lvl="0" indent="0" algn="ctr" rtl="0">
                        <a:lnSpc>
                          <a:spcPct val="100000"/>
                        </a:lnSpc>
                        <a:spcBef>
                          <a:spcPts val="0"/>
                        </a:spcBef>
                        <a:spcAft>
                          <a:spcPts val="0"/>
                        </a:spcAft>
                        <a:buClr>
                          <a:schemeClr val="dk1"/>
                        </a:buClr>
                        <a:buSzPts val="2100"/>
                        <a:buFont typeface="Arial"/>
                        <a:buNone/>
                      </a:pPr>
                      <a:r>
                        <a:rPr lang="en-US" sz="2100" b="1" u="none" strike="noStrike" cap="none">
                          <a:solidFill>
                            <a:schemeClr val="dk1"/>
                          </a:solidFill>
                        </a:rPr>
                        <a:t>Bluetooth</a:t>
                      </a:r>
                      <a:endParaRPr b="1"/>
                    </a:p>
                  </a:txBody>
                  <a:tcPr marL="91450" marR="91450" marT="39050" marB="39050"/>
                </a:tc>
                <a:tc>
                  <a:txBody>
                    <a:bodyPr/>
                    <a:lstStyle/>
                    <a:p>
                      <a:pPr marL="0" marR="0" lvl="0" indent="0" algn="ctr" rtl="0">
                        <a:lnSpc>
                          <a:spcPct val="100000"/>
                        </a:lnSpc>
                        <a:spcBef>
                          <a:spcPts val="0"/>
                        </a:spcBef>
                        <a:spcAft>
                          <a:spcPts val="0"/>
                        </a:spcAft>
                        <a:buClr>
                          <a:schemeClr val="dk1"/>
                        </a:buClr>
                        <a:buSzPts val="2100"/>
                        <a:buFont typeface="Arial"/>
                        <a:buNone/>
                      </a:pPr>
                      <a:r>
                        <a:rPr lang="en-US" sz="2100" b="0" u="none" strike="noStrike" cap="none">
                          <a:solidFill>
                            <a:schemeClr val="dk1"/>
                          </a:solidFill>
                        </a:rPr>
                        <a:t>25</a:t>
                      </a:r>
                      <a:endParaRPr/>
                    </a:p>
                  </a:txBody>
                  <a:tcPr marL="91450" marR="91450" marT="39050" marB="39050"/>
                </a:tc>
                <a:tc>
                  <a:txBody>
                    <a:bodyPr/>
                    <a:lstStyle/>
                    <a:p>
                      <a:pPr marL="0" marR="0" lvl="0" indent="0" algn="ctr" rtl="0">
                        <a:lnSpc>
                          <a:spcPct val="100000"/>
                        </a:lnSpc>
                        <a:spcBef>
                          <a:spcPts val="0"/>
                        </a:spcBef>
                        <a:spcAft>
                          <a:spcPts val="0"/>
                        </a:spcAft>
                        <a:buClr>
                          <a:schemeClr val="dk1"/>
                        </a:buClr>
                        <a:buSzPts val="2100"/>
                        <a:buFont typeface="Arial"/>
                        <a:buNone/>
                      </a:pPr>
                      <a:r>
                        <a:rPr lang="en-US" sz="2100" b="1" u="none" strike="noStrike" cap="none">
                          <a:solidFill>
                            <a:schemeClr val="dk1"/>
                          </a:solidFill>
                        </a:rPr>
                        <a:t>BNC</a:t>
                      </a:r>
                      <a:endParaRPr b="1"/>
                    </a:p>
                  </a:txBody>
                  <a:tcPr marL="91450" marR="91450" marT="39050" marB="39050"/>
                </a:tc>
                <a:tc>
                  <a:txBody>
                    <a:bodyPr/>
                    <a:lstStyle/>
                    <a:p>
                      <a:pPr marL="0" marR="0" lvl="0" indent="0" algn="ctr">
                        <a:lnSpc>
                          <a:spcPct val="100000"/>
                        </a:lnSpc>
                        <a:spcBef>
                          <a:spcPts val="0"/>
                        </a:spcBef>
                        <a:spcAft>
                          <a:spcPts val="0"/>
                        </a:spcAft>
                        <a:buNone/>
                      </a:pPr>
                      <a:r>
                        <a:rPr lang="en-US" sz="2100" b="0" u="none" strike="noStrike" cap="none">
                          <a:solidFill>
                            <a:schemeClr val="dk1"/>
                          </a:solidFill>
                        </a:rPr>
                        <a:t>3</a:t>
                      </a:r>
                      <a:endParaRPr/>
                    </a:p>
                  </a:txBody>
                  <a:tcPr marL="91450" marR="91450" marT="39050" marB="39050"/>
                </a:tc>
                <a:extLst>
                  <a:ext uri="{0D108BD9-81ED-4DB2-BD59-A6C34878D82A}">
                    <a16:rowId xmlns:a16="http://schemas.microsoft.com/office/drawing/2014/main" val="1815109444"/>
                  </a:ext>
                </a:extLst>
              </a:tr>
            </a:tbl>
          </a:graphicData>
        </a:graphic>
      </p:graphicFrame>
      <p:sp>
        <p:nvSpPr>
          <p:cNvPr id="83" name="Google Shape;83;p1"/>
          <p:cNvSpPr txBox="1"/>
          <p:nvPr/>
        </p:nvSpPr>
        <p:spPr>
          <a:xfrm>
            <a:off x="32974233" y="7027661"/>
            <a:ext cx="9829801" cy="523220"/>
          </a:xfrm>
          <a:prstGeom prst="rect">
            <a:avLst/>
          </a:prstGeom>
          <a:solidFill>
            <a:schemeClr val="lt1">
              <a:alpha val="41960"/>
            </a:schemeClr>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0" i="1" u="none" strike="noStrike" cap="none">
                <a:solidFill>
                  <a:schemeClr val="dk1"/>
                </a:solidFill>
                <a:latin typeface="Arial"/>
                <a:ea typeface="Arial"/>
                <a:cs typeface="Arial"/>
                <a:sym typeface="Arial"/>
              </a:rPr>
              <a:t>Table 1. Project Specifications</a:t>
            </a:r>
            <a:endParaRPr/>
          </a:p>
        </p:txBody>
      </p:sp>
      <p:sp>
        <p:nvSpPr>
          <p:cNvPr id="86" name="Google Shape;86;p1"/>
          <p:cNvSpPr txBox="1"/>
          <p:nvPr/>
        </p:nvSpPr>
        <p:spPr>
          <a:xfrm>
            <a:off x="32974234" y="80831"/>
            <a:ext cx="10916967" cy="1569660"/>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9600" b="1" i="0" u="none" strike="noStrike" cap="none">
                <a:solidFill>
                  <a:schemeClr val="dk1"/>
                </a:solidFill>
                <a:latin typeface="Arial"/>
                <a:ea typeface="Arial"/>
                <a:cs typeface="Arial"/>
                <a:sym typeface="Arial"/>
              </a:rPr>
              <a:t>EPS Booth: </a:t>
            </a:r>
            <a:r>
              <a:rPr lang="en-US" sz="9600" b="1">
                <a:solidFill>
                  <a:schemeClr val="dk1"/>
                </a:solidFill>
              </a:rPr>
              <a:t>306</a:t>
            </a:r>
            <a:endParaRPr/>
          </a:p>
        </p:txBody>
      </p:sp>
      <p:pic>
        <p:nvPicPr>
          <p:cNvPr id="1030" name="Picture 6" descr="Texas A&amp;M Electrical and Computer Engineering (@TAMUECE) / X">
            <a:extLst>
              <a:ext uri="{FF2B5EF4-FFF2-40B4-BE49-F238E27FC236}">
                <a16:creationId xmlns:a16="http://schemas.microsoft.com/office/drawing/2014/main" id="{E58D6094-3147-0ABA-D670-93D407EB6F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755" t="28210" r="6800" b="28999"/>
          <a:stretch/>
        </p:blipFill>
        <p:spPr bwMode="auto">
          <a:xfrm>
            <a:off x="33690847" y="2776710"/>
            <a:ext cx="10090065" cy="255649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Placeholder 2" descr="A computer circuit board with wires and cables&#10;&#10;Description automatically generated">
            <a:extLst>
              <a:ext uri="{FF2B5EF4-FFF2-40B4-BE49-F238E27FC236}">
                <a16:creationId xmlns:a16="http://schemas.microsoft.com/office/drawing/2014/main" id="{72F70B36-2411-6181-0CEE-DEF0B0D7F3C6}"/>
              </a:ext>
            </a:extLst>
          </p:cNvPr>
          <p:cNvPicPr>
            <a:picLocks noGrp="1" noChangeAspect="1"/>
          </p:cNvPicPr>
          <p:nvPr>
            <p:ph type="pic" idx="2"/>
          </p:nvPr>
        </p:nvPicPr>
        <p:blipFill>
          <a:blip r:embed="rId4"/>
          <a:srcRect t="29000" b="29000"/>
          <a:stretch>
            <a:fillRect/>
          </a:stretch>
        </p:blipFill>
        <p:spPr>
          <a:xfrm>
            <a:off x="1529879" y="25352808"/>
            <a:ext cx="8412480" cy="4711102"/>
          </a:xfrm>
          <a:prstGeom prst="rect">
            <a:avLst/>
          </a:prstGeom>
          <a:solidFill>
            <a:srgbClr val="D8D8D8"/>
          </a:solidFill>
          <a:ln>
            <a:noFill/>
          </a:ln>
        </p:spPr>
      </p:pic>
      <p:pic>
        <p:nvPicPr>
          <p:cNvPr id="5" name="Content Placeholder 15">
            <a:extLst>
              <a:ext uri="{FF2B5EF4-FFF2-40B4-BE49-F238E27FC236}">
                <a16:creationId xmlns:a16="http://schemas.microsoft.com/office/drawing/2014/main" id="{53663200-A869-8351-2C08-73B7D398D6FA}"/>
              </a:ext>
            </a:extLst>
          </p:cNvPr>
          <p:cNvPicPr>
            <a:picLocks noChangeAspect="1"/>
          </p:cNvPicPr>
          <p:nvPr/>
        </p:nvPicPr>
        <p:blipFill>
          <a:blip r:embed="rId5"/>
          <a:srcRect/>
          <a:stretch/>
        </p:blipFill>
        <p:spPr>
          <a:xfrm>
            <a:off x="23252833" y="7929554"/>
            <a:ext cx="7987075" cy="4754880"/>
          </a:xfrm>
          <a:prstGeom prst="rect">
            <a:avLst/>
          </a:prstGeom>
          <a:noFill/>
          <a:ln>
            <a:noFill/>
          </a:ln>
        </p:spPr>
      </p:pic>
      <p:sp>
        <p:nvSpPr>
          <p:cNvPr id="7" name="TextBox 6">
            <a:extLst>
              <a:ext uri="{FF2B5EF4-FFF2-40B4-BE49-F238E27FC236}">
                <a16:creationId xmlns:a16="http://schemas.microsoft.com/office/drawing/2014/main" id="{56F63DF9-0160-1FEA-5CE6-8C35A47E284F}"/>
              </a:ext>
            </a:extLst>
          </p:cNvPr>
          <p:cNvSpPr txBox="1"/>
          <p:nvPr/>
        </p:nvSpPr>
        <p:spPr>
          <a:xfrm>
            <a:off x="22442211" y="6932975"/>
            <a:ext cx="8200527" cy="801438"/>
          </a:xfrm>
          <a:prstGeom prst="rect">
            <a:avLst/>
          </a:prstGeom>
          <a:noFill/>
        </p:spPr>
        <p:txBody>
          <a:bodyPr wrap="square">
            <a:spAutoFit/>
          </a:bodyPr>
          <a:lstStyle/>
          <a:p>
            <a:pPr marL="0" marR="0" lvl="0" indent="0" algn="l" rtl="0">
              <a:lnSpc>
                <a:spcPct val="95833"/>
              </a:lnSpc>
              <a:spcBef>
                <a:spcPts val="0"/>
              </a:spcBef>
              <a:spcAft>
                <a:spcPts val="0"/>
              </a:spcAft>
              <a:buNone/>
            </a:pPr>
            <a:r>
              <a:rPr lang="en-US" sz="4800" b="1" i="0" u="sng" strike="noStrike" cap="none">
                <a:solidFill>
                  <a:srgbClr val="5D0025"/>
                </a:solidFill>
                <a:latin typeface="Arial"/>
                <a:ea typeface="Arial"/>
                <a:cs typeface="Arial"/>
                <a:sym typeface="Arial"/>
              </a:rPr>
              <a:t>Functional Block Diagram</a:t>
            </a:r>
            <a:endParaRPr lang="en-US" sz="4800"/>
          </a:p>
        </p:txBody>
      </p:sp>
      <p:graphicFrame>
        <p:nvGraphicFramePr>
          <p:cNvPr id="8" name="Table 7">
            <a:extLst>
              <a:ext uri="{FF2B5EF4-FFF2-40B4-BE49-F238E27FC236}">
                <a16:creationId xmlns:a16="http://schemas.microsoft.com/office/drawing/2014/main" id="{9D25A35B-3993-D89C-C531-48C615A7DE9E}"/>
              </a:ext>
            </a:extLst>
          </p:cNvPr>
          <p:cNvGraphicFramePr>
            <a:graphicFrameLocks noGrp="1"/>
          </p:cNvGraphicFramePr>
          <p:nvPr>
            <p:extLst>
              <p:ext uri="{D42A27DB-BD31-4B8C-83A1-F6EECF244321}">
                <p14:modId xmlns:p14="http://schemas.microsoft.com/office/powerpoint/2010/main" val="1355100293"/>
              </p:ext>
            </p:extLst>
          </p:nvPr>
        </p:nvGraphicFramePr>
        <p:xfrm>
          <a:off x="22301779" y="12884931"/>
          <a:ext cx="9889185" cy="745136"/>
        </p:xfrm>
        <a:graphic>
          <a:graphicData uri="http://schemas.openxmlformats.org/drawingml/2006/table">
            <a:tbl>
              <a:tblPr firstRow="1" bandRow="1">
                <a:tableStyleId>{5C22544A-7EE6-4342-B048-85BDC9FD1C3A}</a:tableStyleId>
              </a:tblPr>
              <a:tblGrid>
                <a:gridCol w="1709544">
                  <a:extLst>
                    <a:ext uri="{9D8B030D-6E8A-4147-A177-3AD203B41FA5}">
                      <a16:colId xmlns:a16="http://schemas.microsoft.com/office/drawing/2014/main" val="902354806"/>
                    </a:ext>
                  </a:extLst>
                </a:gridCol>
                <a:gridCol w="2233750">
                  <a:extLst>
                    <a:ext uri="{9D8B030D-6E8A-4147-A177-3AD203B41FA5}">
                      <a16:colId xmlns:a16="http://schemas.microsoft.com/office/drawing/2014/main" val="1598691691"/>
                    </a:ext>
                  </a:extLst>
                </a:gridCol>
                <a:gridCol w="2214477">
                  <a:extLst>
                    <a:ext uri="{9D8B030D-6E8A-4147-A177-3AD203B41FA5}">
                      <a16:colId xmlns:a16="http://schemas.microsoft.com/office/drawing/2014/main" val="4205966011"/>
                    </a:ext>
                  </a:extLst>
                </a:gridCol>
                <a:gridCol w="1865707">
                  <a:extLst>
                    <a:ext uri="{9D8B030D-6E8A-4147-A177-3AD203B41FA5}">
                      <a16:colId xmlns:a16="http://schemas.microsoft.com/office/drawing/2014/main" val="3082732351"/>
                    </a:ext>
                  </a:extLst>
                </a:gridCol>
                <a:gridCol w="1865707">
                  <a:extLst>
                    <a:ext uri="{9D8B030D-6E8A-4147-A177-3AD203B41FA5}">
                      <a16:colId xmlns:a16="http://schemas.microsoft.com/office/drawing/2014/main" val="4053078049"/>
                    </a:ext>
                  </a:extLst>
                </a:gridCol>
              </a:tblGrid>
              <a:tr h="745136">
                <a:tc>
                  <a:txBody>
                    <a:bodyPr/>
                    <a:lstStyle/>
                    <a:p>
                      <a:pPr algn="ctr"/>
                      <a:r>
                        <a:rPr lang="en-US" sz="1800" b="1">
                          <a:solidFill>
                            <a:schemeClr val="tx1">
                              <a:lumMod val="50000"/>
                            </a:schemeClr>
                          </a:solidFill>
                        </a:rPr>
                        <a:t>Android Application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BE5D6"/>
                    </a:solidFill>
                  </a:tcPr>
                </a:tc>
                <a:tc>
                  <a:txBody>
                    <a:bodyPr/>
                    <a:lstStyle/>
                    <a:p>
                      <a:pPr algn="ctr"/>
                      <a:r>
                        <a:rPr lang="en-US" sz="1800" b="1">
                          <a:solidFill>
                            <a:schemeClr val="tx1">
                              <a:lumMod val="50000"/>
                            </a:schemeClr>
                          </a:solidFill>
                        </a:rPr>
                        <a:t>Microcontroller</a:t>
                      </a:r>
                    </a:p>
                  </a:txBody>
                  <a:tcPr anchor="ctr">
                    <a:lnL w="12700" cap="flat" cmpd="sng" algn="ctr">
                      <a:no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solidFill>
                      <a:srgbClr val="DEEBF7"/>
                    </a:solidFill>
                  </a:tcPr>
                </a:tc>
                <a:tc>
                  <a:txBody>
                    <a:bodyPr/>
                    <a:lstStyle/>
                    <a:p>
                      <a:pPr algn="ctr"/>
                      <a:r>
                        <a:rPr lang="en-US" sz="1800" b="1">
                          <a:solidFill>
                            <a:schemeClr val="tx1">
                              <a:lumMod val="50000"/>
                            </a:schemeClr>
                          </a:solidFill>
                        </a:rPr>
                        <a:t>FPGA</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E2F0D9"/>
                    </a:solidFill>
                  </a:tcPr>
                </a:tc>
                <a:tc>
                  <a:txBody>
                    <a:bodyPr/>
                    <a:lstStyle/>
                    <a:p>
                      <a:pPr algn="ctr"/>
                      <a:r>
                        <a:rPr lang="en-US" sz="1800" b="1">
                          <a:solidFill>
                            <a:schemeClr val="tx1">
                              <a:lumMod val="50000"/>
                            </a:schemeClr>
                          </a:solidFill>
                        </a:rPr>
                        <a:t>DAC</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FF2CC"/>
                    </a:solidFill>
                  </a:tcPr>
                </a:tc>
                <a:tc>
                  <a:txBody>
                    <a:bodyPr/>
                    <a:lstStyle/>
                    <a:p>
                      <a:pPr algn="ctr"/>
                      <a:r>
                        <a:rPr lang="en-US" sz="1800" b="1">
                          <a:solidFill>
                            <a:schemeClr val="tx1">
                              <a:lumMod val="50000"/>
                            </a:schemeClr>
                          </a:solidFill>
                        </a:rPr>
                        <a:t>Power Supply</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C99FF">
                        <a:alpha val="30196"/>
                      </a:srgbClr>
                    </a:solidFill>
                  </a:tcPr>
                </a:tc>
                <a:extLst>
                  <a:ext uri="{0D108BD9-81ED-4DB2-BD59-A6C34878D82A}">
                    <a16:rowId xmlns:a16="http://schemas.microsoft.com/office/drawing/2014/main" val="1447194545"/>
                  </a:ext>
                </a:extLst>
              </a:tr>
            </a:tbl>
          </a:graphicData>
        </a:graphic>
      </p:graphicFrame>
      <p:pic>
        <p:nvPicPr>
          <p:cNvPr id="4" name="Picture 8">
            <a:extLst>
              <a:ext uri="{FF2B5EF4-FFF2-40B4-BE49-F238E27FC236}">
                <a16:creationId xmlns:a16="http://schemas.microsoft.com/office/drawing/2014/main" id="{4219D639-EE0C-82A0-6191-811BB8B7457E}"/>
              </a:ext>
            </a:extLst>
          </p:cNvPr>
          <p:cNvPicPr>
            <a:picLocks noChangeAspect="1" noChangeArrowheads="1"/>
          </p:cNvPicPr>
          <p:nvPr/>
        </p:nvPicPr>
        <p:blipFill>
          <a:blip r:embed="rId6"/>
          <a:srcRect t="6272" b="6272"/>
          <a:stretch/>
        </p:blipFill>
        <p:spPr bwMode="auto">
          <a:xfrm>
            <a:off x="14089224" y="14582403"/>
            <a:ext cx="4957340" cy="576072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screen shot of a graph&#10;&#10;Description automatically generated">
            <a:extLst>
              <a:ext uri="{FF2B5EF4-FFF2-40B4-BE49-F238E27FC236}">
                <a16:creationId xmlns:a16="http://schemas.microsoft.com/office/drawing/2014/main" id="{F6814290-37D7-8976-C5DC-32EBC5633457}"/>
              </a:ext>
            </a:extLst>
          </p:cNvPr>
          <p:cNvPicPr>
            <a:picLocks noChangeAspect="1"/>
          </p:cNvPicPr>
          <p:nvPr/>
        </p:nvPicPr>
        <p:blipFill>
          <a:blip r:embed="rId7"/>
          <a:stretch>
            <a:fillRect/>
          </a:stretch>
        </p:blipFill>
        <p:spPr>
          <a:xfrm>
            <a:off x="11348409" y="21701365"/>
            <a:ext cx="5011230" cy="3507716"/>
          </a:xfrm>
          <a:prstGeom prst="rect">
            <a:avLst/>
          </a:prstGeom>
        </p:spPr>
      </p:pic>
      <p:pic>
        <p:nvPicPr>
          <p:cNvPr id="11" name="Picture 10" descr="A screen shot of a graph&#10;&#10;Description automatically generated">
            <a:extLst>
              <a:ext uri="{FF2B5EF4-FFF2-40B4-BE49-F238E27FC236}">
                <a16:creationId xmlns:a16="http://schemas.microsoft.com/office/drawing/2014/main" id="{6EBA65A0-0A1D-CD2F-BA30-55B9A1A629BA}"/>
              </a:ext>
            </a:extLst>
          </p:cNvPr>
          <p:cNvPicPr>
            <a:picLocks noChangeAspect="1"/>
          </p:cNvPicPr>
          <p:nvPr/>
        </p:nvPicPr>
        <p:blipFill>
          <a:blip r:embed="rId8"/>
          <a:stretch>
            <a:fillRect/>
          </a:stretch>
        </p:blipFill>
        <p:spPr>
          <a:xfrm>
            <a:off x="16544386" y="21701905"/>
            <a:ext cx="5178005" cy="3506637"/>
          </a:xfrm>
          <a:prstGeom prst="rect">
            <a:avLst/>
          </a:prstGeom>
        </p:spPr>
      </p:pic>
      <p:sp>
        <p:nvSpPr>
          <p:cNvPr id="15" name="Google Shape;76;p1">
            <a:extLst>
              <a:ext uri="{FF2B5EF4-FFF2-40B4-BE49-F238E27FC236}">
                <a16:creationId xmlns:a16="http://schemas.microsoft.com/office/drawing/2014/main" id="{D2F8AE52-5384-9309-FDD3-1702F75C2261}"/>
              </a:ext>
            </a:extLst>
          </p:cNvPr>
          <p:cNvSpPr txBox="1"/>
          <p:nvPr/>
        </p:nvSpPr>
        <p:spPr>
          <a:xfrm>
            <a:off x="11631312" y="30298845"/>
            <a:ext cx="9829801" cy="523220"/>
          </a:xfrm>
          <a:prstGeom prst="rect">
            <a:avLst/>
          </a:prstGeom>
          <a:solidFill>
            <a:schemeClr val="lt1">
              <a:alpha val="41960"/>
            </a:schemeClr>
          </a:solidFill>
          <a:ln>
            <a:noFill/>
          </a:ln>
        </p:spPr>
        <p:txBody>
          <a:bodyPr spcFirstLastPara="1" wrap="square" lIns="91425" tIns="45700" rIns="91425" bIns="45700" anchor="t" anchorCtr="0">
            <a:spAutoFit/>
          </a:bodyPr>
          <a:lstStyle/>
          <a:p>
            <a:pPr algn="ctr"/>
            <a:r>
              <a:rPr lang="en-US" sz="2800" b="0" i="1" u="none" strike="noStrike" cap="none">
                <a:solidFill>
                  <a:schemeClr val="dk1"/>
                </a:solidFill>
                <a:latin typeface="Arial"/>
                <a:ea typeface="Arial"/>
                <a:cs typeface="Arial"/>
                <a:sym typeface="Arial"/>
              </a:rPr>
              <a:t>Figure </a:t>
            </a:r>
            <a:r>
              <a:rPr lang="en-US" sz="2800" i="1">
                <a:solidFill>
                  <a:schemeClr val="dk1"/>
                </a:solidFill>
              </a:rPr>
              <a:t>4</a:t>
            </a:r>
            <a:r>
              <a:rPr lang="en-US" sz="2800" b="0" i="1" u="none" strike="noStrike" cap="none">
                <a:solidFill>
                  <a:schemeClr val="dk1"/>
                </a:solidFill>
                <a:latin typeface="Arial"/>
                <a:ea typeface="Arial"/>
                <a:cs typeface="Arial"/>
                <a:sym typeface="Arial"/>
              </a:rPr>
              <a:t>. </a:t>
            </a:r>
            <a:r>
              <a:rPr lang="en-US" sz="2800" i="1">
                <a:solidFill>
                  <a:schemeClr val="dk1"/>
                </a:solidFill>
              </a:rPr>
              <a:t>Sawtooth and Square Waves Sample Case</a:t>
            </a:r>
            <a:endParaRPr>
              <a:solidFill>
                <a:schemeClr val="dk1"/>
              </a:solidFill>
            </a:endParaRPr>
          </a:p>
        </p:txBody>
      </p:sp>
      <p:pic>
        <p:nvPicPr>
          <p:cNvPr id="19" name="Picture 18" descr="A screen shot of a graph&#10;&#10;Description automatically generated">
            <a:extLst>
              <a:ext uri="{FF2B5EF4-FFF2-40B4-BE49-F238E27FC236}">
                <a16:creationId xmlns:a16="http://schemas.microsoft.com/office/drawing/2014/main" id="{7ED72A95-0992-62A3-588D-277D375AA1F2}"/>
              </a:ext>
            </a:extLst>
          </p:cNvPr>
          <p:cNvPicPr>
            <a:picLocks noChangeAspect="1"/>
          </p:cNvPicPr>
          <p:nvPr/>
        </p:nvPicPr>
        <p:blipFill>
          <a:blip r:embed="rId9"/>
          <a:stretch>
            <a:fillRect/>
          </a:stretch>
        </p:blipFill>
        <p:spPr>
          <a:xfrm>
            <a:off x="11348408" y="26577985"/>
            <a:ext cx="5011229" cy="3502325"/>
          </a:xfrm>
          <a:prstGeom prst="rect">
            <a:avLst/>
          </a:prstGeom>
        </p:spPr>
      </p:pic>
      <p:pic>
        <p:nvPicPr>
          <p:cNvPr id="20" name="Picture 19" descr="A screen shot of a graph&#10;&#10;Description automatically generated">
            <a:extLst>
              <a:ext uri="{FF2B5EF4-FFF2-40B4-BE49-F238E27FC236}">
                <a16:creationId xmlns:a16="http://schemas.microsoft.com/office/drawing/2014/main" id="{695BB93F-536E-35A8-8B55-71DBCC014181}"/>
              </a:ext>
            </a:extLst>
          </p:cNvPr>
          <p:cNvPicPr>
            <a:picLocks noChangeAspect="1"/>
          </p:cNvPicPr>
          <p:nvPr/>
        </p:nvPicPr>
        <p:blipFill>
          <a:blip r:embed="rId10"/>
          <a:stretch>
            <a:fillRect/>
          </a:stretch>
        </p:blipFill>
        <p:spPr>
          <a:xfrm>
            <a:off x="16542948" y="26570616"/>
            <a:ext cx="5180882" cy="3499809"/>
          </a:xfrm>
          <a:prstGeom prst="rect">
            <a:avLst/>
          </a:prstGeom>
        </p:spPr>
      </p:pic>
      <p:pic>
        <p:nvPicPr>
          <p:cNvPr id="2" name="Picture 1" descr="A device with a screen on it&#10;&#10;Description automatically generated">
            <a:extLst>
              <a:ext uri="{FF2B5EF4-FFF2-40B4-BE49-F238E27FC236}">
                <a16:creationId xmlns:a16="http://schemas.microsoft.com/office/drawing/2014/main" id="{B38D20DE-2F21-CAAF-8FEC-9CA54CD31E73}"/>
              </a:ext>
            </a:extLst>
          </p:cNvPr>
          <p:cNvPicPr>
            <a:picLocks noChangeAspect="1"/>
          </p:cNvPicPr>
          <p:nvPr/>
        </p:nvPicPr>
        <p:blipFill>
          <a:blip r:embed="rId11"/>
          <a:stretch>
            <a:fillRect/>
          </a:stretch>
        </p:blipFill>
        <p:spPr>
          <a:xfrm>
            <a:off x="23758226" y="22382900"/>
            <a:ext cx="7170057" cy="7772400"/>
          </a:xfrm>
          <a:prstGeom prst="rect">
            <a:avLst/>
          </a:prstGeom>
        </p:spPr>
      </p:pic>
    </p:spTree>
  </p:cSld>
  <p:clrMapOvr>
    <a:masterClrMapping/>
  </p:clrMapOvr>
</p:sld>
</file>

<file path=ppt/theme/theme1.xml><?xml version="1.0" encoding="utf-8"?>
<a:theme xmlns:a="http://schemas.openxmlformats.org/drawingml/2006/main" name="Research Poster Template">
  <a:themeElements>
    <a:clrScheme name="Custom 2">
      <a:dk1>
        <a:srgbClr val="333333"/>
      </a:dk1>
      <a:lt1>
        <a:srgbClr val="FFFFFF"/>
      </a:lt1>
      <a:dk2>
        <a:srgbClr val="5D0025"/>
      </a:dk2>
      <a:lt2>
        <a:srgbClr val="FFFFFF"/>
      </a:lt2>
      <a:accent1>
        <a:srgbClr val="005BBB"/>
      </a:accent1>
      <a:accent2>
        <a:srgbClr val="41B6E6"/>
      </a:accent2>
      <a:accent3>
        <a:srgbClr val="E56D54"/>
      </a:accent3>
      <a:accent4>
        <a:srgbClr val="666666"/>
      </a:accent4>
      <a:accent5>
        <a:srgbClr val="007681"/>
      </a:accent5>
      <a:accent6>
        <a:srgbClr val="003E51"/>
      </a:accent6>
      <a:hlink>
        <a:srgbClr val="186BB7"/>
      </a:hlink>
      <a:folHlink>
        <a:srgbClr val="D86A4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507BA5F8EBA9FA45BE4E58D1A7093B36" ma:contentTypeVersion="12" ma:contentTypeDescription="Create a new document." ma:contentTypeScope="" ma:versionID="08a9b136dc30754dbdd142978865d2e3">
  <xsd:schema xmlns:xsd="http://www.w3.org/2001/XMLSchema" xmlns:xs="http://www.w3.org/2001/XMLSchema" xmlns:p="http://schemas.microsoft.com/office/2006/metadata/properties" xmlns:ns2="fb4dfdef-c0d2-40eb-9bdb-60f998d308b1" xmlns:ns3="5cc3f9f5-d9d5-4681-b3f5-cd419c12efa0" targetNamespace="http://schemas.microsoft.com/office/2006/metadata/properties" ma:root="true" ma:fieldsID="cf5e1e9a0b7220923586d09f936e2c93" ns2:_="" ns3:_="">
    <xsd:import namespace="fb4dfdef-c0d2-40eb-9bdb-60f998d308b1"/>
    <xsd:import namespace="5cc3f9f5-d9d5-4681-b3f5-cd419c12efa0"/>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2:MediaServiceSearchProperties" minOccurs="0"/>
                <xsd:element ref="ns2:lcf76f155ced4ddcb4097134ff3c332f" minOccurs="0"/>
                <xsd:element ref="ns3:TaxCatchAll" minOccurs="0"/>
                <xsd:element ref="ns2:MediaServiceDateTaken" minOccurs="0"/>
                <xsd:element ref="ns2:MediaServiceOCR" minOccurs="0"/>
                <xsd:element ref="ns2:MediaServiceGenerationTime" minOccurs="0"/>
                <xsd:element ref="ns2:MediaServiceEventHashCode"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b4dfdef-c0d2-40eb-9bdb-60f998d308b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MediaServiceSearchProperties" ma:index="11" nillable="true" ma:displayName="MediaServiceSearchProperties" ma:hidden="true" ma:internalName="MediaServiceSearchProperties" ma:readOnly="true">
      <xsd:simpleType>
        <xsd:restriction base="dms:Note"/>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528e5b72-a11e-43e4-996b-2cb2b326d1f2" ma:termSetId="09814cd3-568e-fe90-9814-8d621ff8fb84" ma:anchorId="fba54fb3-c3e1-fe81-a776-ca4b69148c4d" ma:open="true" ma:isKeyword="false">
      <xsd:complexType>
        <xsd:sequence>
          <xsd:element ref="pc:Terms" minOccurs="0" maxOccurs="1"/>
        </xsd:sequence>
      </xsd:complexType>
    </xsd:element>
    <xsd:element name="MediaServiceDateTaken" ma:index="15" nillable="true" ma:displayName="MediaServiceDateTaken" ma:hidden="true" ma:indexed="true" ma:internalName="MediaServiceDateTaken"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5cc3f9f5-d9d5-4681-b3f5-cd419c12efa0"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1302bad9-3996-49f1-9f51-f17ea2d2a805}" ma:internalName="TaxCatchAll" ma:showField="CatchAllData" ma:web="5cc3f9f5-d9d5-4681-b3f5-cd419c12efa0">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fb4dfdef-c0d2-40eb-9bdb-60f998d308b1">
      <Terms xmlns="http://schemas.microsoft.com/office/infopath/2007/PartnerControls"/>
    </lcf76f155ced4ddcb4097134ff3c332f>
    <TaxCatchAll xmlns="5cc3f9f5-d9d5-4681-b3f5-cd419c12efa0" xsi:nil="true"/>
  </documentManagement>
</p:properties>
</file>

<file path=customXml/itemProps1.xml><?xml version="1.0" encoding="utf-8"?>
<ds:datastoreItem xmlns:ds="http://schemas.openxmlformats.org/officeDocument/2006/customXml" ds:itemID="{F5917204-FC84-4257-8096-CC8B314C8976}">
  <ds:schemaRefs>
    <ds:schemaRef ds:uri="http://schemas.microsoft.com/sharepoint/v3/contenttype/forms"/>
  </ds:schemaRefs>
</ds:datastoreItem>
</file>

<file path=customXml/itemProps2.xml><?xml version="1.0" encoding="utf-8"?>
<ds:datastoreItem xmlns:ds="http://schemas.openxmlformats.org/officeDocument/2006/customXml" ds:itemID="{7D761977-360B-40FE-8DD5-6852CDB57FB7}">
  <ds:schemaRefs>
    <ds:schemaRef ds:uri="5cc3f9f5-d9d5-4681-b3f5-cd419c12efa0"/>
    <ds:schemaRef ds:uri="fb4dfdef-c0d2-40eb-9bdb-60f998d308b1"/>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0795163D-C73D-4EF3-B014-687A4F892BAA}">
  <ds:schemaRefs>
    <ds:schemaRef ds:uri="5cc3f9f5-d9d5-4681-b3f5-cd419c12efa0"/>
    <ds:schemaRef ds:uri="fb4dfdef-c0d2-40eb-9bdb-60f998d308b1"/>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Custom</PresentationFormat>
  <Slides>1</Slides>
  <Notes>1</Notes>
  <HiddenSlides>0</HiddenSlides>
  <ScaleCrop>false</ScaleCrop>
  <HeadingPairs>
    <vt:vector size="4" baseType="variant">
      <vt:variant>
        <vt:lpstr>Theme</vt:lpstr>
      </vt:variant>
      <vt:variant>
        <vt:i4>1</vt:i4>
      </vt:variant>
      <vt:variant>
        <vt:lpstr>Slide Titles</vt:lpstr>
      </vt:variant>
      <vt:variant>
        <vt:i4>1</vt:i4>
      </vt:variant>
    </vt:vector>
  </HeadingPairs>
  <TitlesOfParts>
    <vt:vector size="2" baseType="lpstr">
      <vt:lpstr>Research Poster Template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Lagoudas, Magdalini Z</dc:creator>
  <cp:revision>1</cp:revision>
  <dcterms:created xsi:type="dcterms:W3CDTF">2016-09-29T18:43:16Z</dcterms:created>
  <dcterms:modified xsi:type="dcterms:W3CDTF">2024-04-25T14:06:37Z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0x010100507BA5F8EBA9FA45BE4E58D1A7093B36</vt:lpwstr>
  </property>
  <property fmtid="{D5CDD505-2E9C-101B-9397-08002B2CF9AE}" pid="3" name="MediaServiceImageTags">
    <vt:lpwstr/>
  </property>
</Properties>
</file>